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4"/>
    <p:sldMasterId id="2147507442" r:id="rId5"/>
  </p:sldMasterIdLst>
  <p:notesMasterIdLst>
    <p:notesMasterId r:id="rId30"/>
  </p:notesMasterIdLst>
  <p:handoutMasterIdLst>
    <p:handoutMasterId r:id="rId31"/>
  </p:handoutMasterIdLst>
  <p:sldIdLst>
    <p:sldId id="278" r:id="rId6"/>
    <p:sldId id="632" r:id="rId7"/>
    <p:sldId id="1216" r:id="rId8"/>
    <p:sldId id="1218" r:id="rId9"/>
    <p:sldId id="1219" r:id="rId10"/>
    <p:sldId id="1220" r:id="rId11"/>
    <p:sldId id="1221" r:id="rId12"/>
    <p:sldId id="1222" r:id="rId13"/>
    <p:sldId id="1217" r:id="rId14"/>
    <p:sldId id="1223" r:id="rId15"/>
    <p:sldId id="1224" r:id="rId16"/>
    <p:sldId id="1225" r:id="rId17"/>
    <p:sldId id="1226" r:id="rId18"/>
    <p:sldId id="1227" r:id="rId19"/>
    <p:sldId id="1228" r:id="rId20"/>
    <p:sldId id="1229" r:id="rId21"/>
    <p:sldId id="1230" r:id="rId22"/>
    <p:sldId id="1231" r:id="rId23"/>
    <p:sldId id="1232" r:id="rId24"/>
    <p:sldId id="1233" r:id="rId25"/>
    <p:sldId id="1234" r:id="rId26"/>
    <p:sldId id="633" r:id="rId27"/>
    <p:sldId id="1215" r:id="rId28"/>
    <p:sldId id="275" r:id="rId29"/>
  </p:sldIdLst>
  <p:sldSz cx="9906000" cy="6858000" type="A4"/>
  <p:notesSz cx="6797675" cy="9928225"/>
  <p:defaultTextStyle>
    <a:defPPr>
      <a:defRPr lang="en-US"/>
    </a:defPPr>
    <a:lvl1pPr algn="l" rtl="0" eaLnBrk="0" fontAlgn="base" hangingPunct="0">
      <a:spcBef>
        <a:spcPct val="0"/>
      </a:spcBef>
      <a:spcAft>
        <a:spcPct val="0"/>
      </a:spcAft>
      <a:defRPr sz="1200" kern="1200">
        <a:solidFill>
          <a:schemeClr val="tx1"/>
        </a:solidFill>
        <a:latin typeface="Gill Sans MT Light" panose="020B0302020104020203" pitchFamily="34" charset="0"/>
        <a:ea typeface="ヒラギノ角ゴ Pro W3" charset="-128"/>
        <a:cs typeface="+mn-cs"/>
      </a:defRPr>
    </a:lvl1pPr>
    <a:lvl2pPr marL="457200" algn="l" rtl="0" eaLnBrk="0" fontAlgn="base" hangingPunct="0">
      <a:spcBef>
        <a:spcPct val="0"/>
      </a:spcBef>
      <a:spcAft>
        <a:spcPct val="0"/>
      </a:spcAft>
      <a:defRPr sz="1200" kern="1200">
        <a:solidFill>
          <a:schemeClr val="tx1"/>
        </a:solidFill>
        <a:latin typeface="Gill Sans MT Light" panose="020B0302020104020203" pitchFamily="34" charset="0"/>
        <a:ea typeface="ヒラギノ角ゴ Pro W3" charset="-128"/>
        <a:cs typeface="+mn-cs"/>
      </a:defRPr>
    </a:lvl2pPr>
    <a:lvl3pPr marL="914400" algn="l" rtl="0" eaLnBrk="0" fontAlgn="base" hangingPunct="0">
      <a:spcBef>
        <a:spcPct val="0"/>
      </a:spcBef>
      <a:spcAft>
        <a:spcPct val="0"/>
      </a:spcAft>
      <a:defRPr sz="1200" kern="1200">
        <a:solidFill>
          <a:schemeClr val="tx1"/>
        </a:solidFill>
        <a:latin typeface="Gill Sans MT Light" panose="020B0302020104020203" pitchFamily="34" charset="0"/>
        <a:ea typeface="ヒラギノ角ゴ Pro W3" charset="-128"/>
        <a:cs typeface="+mn-cs"/>
      </a:defRPr>
    </a:lvl3pPr>
    <a:lvl4pPr marL="1371600" algn="l" rtl="0" eaLnBrk="0" fontAlgn="base" hangingPunct="0">
      <a:spcBef>
        <a:spcPct val="0"/>
      </a:spcBef>
      <a:spcAft>
        <a:spcPct val="0"/>
      </a:spcAft>
      <a:defRPr sz="1200" kern="1200">
        <a:solidFill>
          <a:schemeClr val="tx1"/>
        </a:solidFill>
        <a:latin typeface="Gill Sans MT Light" panose="020B0302020104020203" pitchFamily="34" charset="0"/>
        <a:ea typeface="ヒラギノ角ゴ Pro W3" charset="-128"/>
        <a:cs typeface="+mn-cs"/>
      </a:defRPr>
    </a:lvl4pPr>
    <a:lvl5pPr marL="1828800" algn="l" rtl="0" eaLnBrk="0" fontAlgn="base" hangingPunct="0">
      <a:spcBef>
        <a:spcPct val="0"/>
      </a:spcBef>
      <a:spcAft>
        <a:spcPct val="0"/>
      </a:spcAft>
      <a:defRPr sz="1200" kern="1200">
        <a:solidFill>
          <a:schemeClr val="tx1"/>
        </a:solidFill>
        <a:latin typeface="Gill Sans MT Light" panose="020B0302020104020203" pitchFamily="34" charset="0"/>
        <a:ea typeface="ヒラギノ角ゴ Pro W3" charset="-128"/>
        <a:cs typeface="+mn-cs"/>
      </a:defRPr>
    </a:lvl5pPr>
    <a:lvl6pPr marL="2286000" algn="l" defTabSz="914400" rtl="0" eaLnBrk="1" latinLnBrk="0" hangingPunct="1">
      <a:defRPr sz="1200" kern="1200">
        <a:solidFill>
          <a:schemeClr val="tx1"/>
        </a:solidFill>
        <a:latin typeface="Gill Sans MT Light" panose="020B0302020104020203" pitchFamily="34" charset="0"/>
        <a:ea typeface="ヒラギノ角ゴ Pro W3" charset="-128"/>
        <a:cs typeface="+mn-cs"/>
      </a:defRPr>
    </a:lvl6pPr>
    <a:lvl7pPr marL="2743200" algn="l" defTabSz="914400" rtl="0" eaLnBrk="1" latinLnBrk="0" hangingPunct="1">
      <a:defRPr sz="1200" kern="1200">
        <a:solidFill>
          <a:schemeClr val="tx1"/>
        </a:solidFill>
        <a:latin typeface="Gill Sans MT Light" panose="020B0302020104020203" pitchFamily="34" charset="0"/>
        <a:ea typeface="ヒラギノ角ゴ Pro W3" charset="-128"/>
        <a:cs typeface="+mn-cs"/>
      </a:defRPr>
    </a:lvl7pPr>
    <a:lvl8pPr marL="3200400" algn="l" defTabSz="914400" rtl="0" eaLnBrk="1" latinLnBrk="0" hangingPunct="1">
      <a:defRPr sz="1200" kern="1200">
        <a:solidFill>
          <a:schemeClr val="tx1"/>
        </a:solidFill>
        <a:latin typeface="Gill Sans MT Light" panose="020B0302020104020203" pitchFamily="34" charset="0"/>
        <a:ea typeface="ヒラギノ角ゴ Pro W3" charset="-128"/>
        <a:cs typeface="+mn-cs"/>
      </a:defRPr>
    </a:lvl8pPr>
    <a:lvl9pPr marL="3657600" algn="l" defTabSz="914400" rtl="0" eaLnBrk="1" latinLnBrk="0" hangingPunct="1">
      <a:defRPr sz="1200" kern="1200">
        <a:solidFill>
          <a:schemeClr val="tx1"/>
        </a:solidFill>
        <a:latin typeface="Gill Sans MT Light" panose="020B0302020104020203"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1389">
          <p15:clr>
            <a:srgbClr val="A4A3A4"/>
          </p15:clr>
        </p15:guide>
        <p15:guide id="3" orient="horz" pos="1933">
          <p15:clr>
            <a:srgbClr val="A4A3A4"/>
          </p15:clr>
        </p15:guide>
        <p15:guide id="4" orient="horz" pos="2704">
          <p15:clr>
            <a:srgbClr val="A4A3A4"/>
          </p15:clr>
        </p15:guide>
        <p15:guide id="5" orient="horz" pos="890">
          <p15:clr>
            <a:srgbClr val="A4A3A4"/>
          </p15:clr>
        </p15:guide>
        <p15:guide id="6" pos="4753">
          <p15:clr>
            <a:srgbClr val="A4A3A4"/>
          </p15:clr>
        </p15:guide>
        <p15:guide id="7" pos="476">
          <p15:clr>
            <a:srgbClr val="A4A3A4"/>
          </p15:clr>
        </p15:guide>
        <p15:guide id="8" pos="4326">
          <p15:clr>
            <a:srgbClr val="A4A3A4"/>
          </p15:clr>
        </p15:guide>
        <p15:guide id="9" pos="5796">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A184"/>
    <a:srgbClr val="4A7729"/>
    <a:srgbClr val="BCB9BB"/>
    <a:srgbClr val="044566"/>
    <a:srgbClr val="7F143C"/>
    <a:srgbClr val="4A526A"/>
    <a:srgbClr val="7B073D"/>
    <a:srgbClr val="C9DD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252" y="28"/>
      </p:cViewPr>
      <p:guideLst>
        <p:guide orient="horz" pos="2160"/>
        <p:guide orient="horz" pos="1389"/>
        <p:guide orient="horz" pos="1933"/>
        <p:guide orient="horz" pos="2704"/>
        <p:guide orient="horz" pos="890"/>
        <p:guide pos="4753"/>
        <p:guide pos="476"/>
        <p:guide pos="4326"/>
        <p:guide pos="5796"/>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67248928862985"/>
          <c:y val="5.0925925925925923E-2"/>
          <c:w val="0.62156273095259951"/>
          <c:h val="0.89814814814814814"/>
        </c:manualLayout>
      </c:layout>
      <c:barChart>
        <c:barDir val="bar"/>
        <c:grouping val="clustered"/>
        <c:varyColors val="0"/>
        <c:ser>
          <c:idx val="0"/>
          <c:order val="0"/>
          <c:spPr>
            <a:solidFill>
              <a:srgbClr val="4A77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BNP Paribas</c:v>
                </c:pt>
                <c:pt idx="1">
                  <c:v>Royal Dutch Shell A</c:v>
                </c:pt>
                <c:pt idx="2">
                  <c:v>BP</c:v>
                </c:pt>
                <c:pt idx="3">
                  <c:v>Telefonica SA</c:v>
                </c:pt>
                <c:pt idx="4">
                  <c:v>Singapore Telecom</c:v>
                </c:pt>
                <c:pt idx="5">
                  <c:v>ENI</c:v>
                </c:pt>
                <c:pt idx="6">
                  <c:v>China Mobile</c:v>
                </c:pt>
                <c:pt idx="7">
                  <c:v>Carnival</c:v>
                </c:pt>
                <c:pt idx="8">
                  <c:v>BBVA</c:v>
                </c:pt>
                <c:pt idx="9">
                  <c:v>East Japan Railway</c:v>
                </c:pt>
              </c:strCache>
            </c:strRef>
          </c:cat>
          <c:val>
            <c:numRef>
              <c:f>Sheet1!$B$2:$B$11</c:f>
              <c:numCache>
                <c:formatCode>0.0</c:formatCode>
                <c:ptCount val="10"/>
                <c:pt idx="0">
                  <c:v>-1.32</c:v>
                </c:pt>
                <c:pt idx="1">
                  <c:v>-1.31</c:v>
                </c:pt>
                <c:pt idx="2">
                  <c:v>-1.1000000000000001</c:v>
                </c:pt>
                <c:pt idx="3">
                  <c:v>-1.0009999999999999</c:v>
                </c:pt>
                <c:pt idx="4">
                  <c:v>-0.9</c:v>
                </c:pt>
                <c:pt idx="5">
                  <c:v>-0.82</c:v>
                </c:pt>
                <c:pt idx="6">
                  <c:v>-0.81</c:v>
                </c:pt>
                <c:pt idx="7">
                  <c:v>-0.72</c:v>
                </c:pt>
                <c:pt idx="8">
                  <c:v>-0.71</c:v>
                </c:pt>
                <c:pt idx="9">
                  <c:v>-0.7</c:v>
                </c:pt>
              </c:numCache>
            </c:numRef>
          </c:val>
          <c:extLst>
            <c:ext xmlns:c16="http://schemas.microsoft.com/office/drawing/2014/chart" uri="{C3380CC4-5D6E-409C-BE32-E72D297353CC}">
              <c16:uniqueId val="{00000000-4E59-453E-B7AD-D9B19218ED72}"/>
            </c:ext>
          </c:extLst>
        </c:ser>
        <c:dLbls>
          <c:showLegendKey val="0"/>
          <c:showVal val="0"/>
          <c:showCatName val="0"/>
          <c:showSerName val="0"/>
          <c:showPercent val="0"/>
          <c:showBubbleSize val="0"/>
        </c:dLbls>
        <c:gapWidth val="182"/>
        <c:axId val="933399048"/>
        <c:axId val="646318376"/>
      </c:barChart>
      <c:catAx>
        <c:axId val="933399048"/>
        <c:scaling>
          <c:orientation val="minMax"/>
        </c:scaling>
        <c:delete val="0"/>
        <c:axPos val="l"/>
        <c:numFmt formatCode="General" sourceLinked="1"/>
        <c:majorTickMark val="none"/>
        <c:minorTickMark val="none"/>
        <c:tickLblPos val="low"/>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6318376"/>
        <c:crosses val="autoZero"/>
        <c:auto val="1"/>
        <c:lblAlgn val="ctr"/>
        <c:lblOffset val="100"/>
        <c:noMultiLvlLbl val="0"/>
      </c:catAx>
      <c:valAx>
        <c:axId val="646318376"/>
        <c:scaling>
          <c:orientation val="minMax"/>
        </c:scaling>
        <c:delete val="1"/>
        <c:axPos val="b"/>
        <c:numFmt formatCode="0.0" sourceLinked="1"/>
        <c:majorTickMark val="none"/>
        <c:minorTickMark val="none"/>
        <c:tickLblPos val="nextTo"/>
        <c:crossAx val="933399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133950903195919"/>
          <c:y val="5.0925925925925923E-2"/>
          <c:w val="0.36689578508568788"/>
          <c:h val="0.89814814814814814"/>
        </c:manualLayout>
      </c:layout>
      <c:barChart>
        <c:barDir val="bar"/>
        <c:grouping val="clustered"/>
        <c:varyColors val="0"/>
        <c:ser>
          <c:idx val="0"/>
          <c:order val="0"/>
          <c:spPr>
            <a:solidFill>
              <a:srgbClr val="4A77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Tech!$A$2:$A$11</c:f>
              <c:strCache>
                <c:ptCount val="10"/>
                <c:pt idx="0">
                  <c:v>Roche Holdings</c:v>
                </c:pt>
                <c:pt idx="1">
                  <c:v>Apache</c:v>
                </c:pt>
                <c:pt idx="2">
                  <c:v>Panasonic</c:v>
                </c:pt>
                <c:pt idx="3">
                  <c:v>Murata Manufacturing Co Ltd</c:v>
                </c:pt>
                <c:pt idx="4">
                  <c:v>Shangai Fosun Pharma H</c:v>
                </c:pt>
                <c:pt idx="5">
                  <c:v>Sony</c:v>
                </c:pt>
                <c:pt idx="6">
                  <c:v>Samsung Electronics</c:v>
                </c:pt>
                <c:pt idx="7">
                  <c:v>Antogasta</c:v>
                </c:pt>
                <c:pt idx="8">
                  <c:v>Taiwan Semiconductor ADR</c:v>
                </c:pt>
                <c:pt idx="9">
                  <c:v>Samsung SDI</c:v>
                </c:pt>
              </c:strCache>
            </c:strRef>
          </c:cat>
          <c:val>
            <c:numRef>
              <c:f>Tech!$B$2:$B$11</c:f>
              <c:numCache>
                <c:formatCode>0.0</c:formatCode>
                <c:ptCount val="10"/>
                <c:pt idx="0">
                  <c:v>0.3</c:v>
                </c:pt>
                <c:pt idx="1">
                  <c:v>0.4</c:v>
                </c:pt>
                <c:pt idx="2">
                  <c:v>0.5</c:v>
                </c:pt>
                <c:pt idx="3">
                  <c:v>0.9</c:v>
                </c:pt>
                <c:pt idx="4">
                  <c:v>1.2</c:v>
                </c:pt>
                <c:pt idx="5">
                  <c:v>1.3</c:v>
                </c:pt>
                <c:pt idx="6">
                  <c:v>1.71</c:v>
                </c:pt>
                <c:pt idx="7">
                  <c:v>1.72</c:v>
                </c:pt>
                <c:pt idx="8">
                  <c:v>1.9</c:v>
                </c:pt>
                <c:pt idx="9">
                  <c:v>3.5</c:v>
                </c:pt>
              </c:numCache>
            </c:numRef>
          </c:val>
          <c:extLst>
            <c:ext xmlns:c16="http://schemas.microsoft.com/office/drawing/2014/chart" uri="{C3380CC4-5D6E-409C-BE32-E72D297353CC}">
              <c16:uniqueId val="{00000000-96C0-4A07-A535-FE4FB8944017}"/>
            </c:ext>
          </c:extLst>
        </c:ser>
        <c:dLbls>
          <c:showLegendKey val="0"/>
          <c:showVal val="0"/>
          <c:showCatName val="0"/>
          <c:showSerName val="0"/>
          <c:showPercent val="0"/>
          <c:showBubbleSize val="0"/>
        </c:dLbls>
        <c:gapWidth val="182"/>
        <c:axId val="933399048"/>
        <c:axId val="646318376"/>
      </c:barChart>
      <c:catAx>
        <c:axId val="933399048"/>
        <c:scaling>
          <c:orientation val="minMax"/>
        </c:scaling>
        <c:delete val="0"/>
        <c:axPos val="l"/>
        <c:numFmt formatCode="General" sourceLinked="1"/>
        <c:majorTickMark val="none"/>
        <c:minorTickMark val="none"/>
        <c:tickLblPos val="low"/>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6318376"/>
        <c:crosses val="autoZero"/>
        <c:auto val="1"/>
        <c:lblAlgn val="ctr"/>
        <c:lblOffset val="100"/>
        <c:noMultiLvlLbl val="0"/>
      </c:catAx>
      <c:valAx>
        <c:axId val="646318376"/>
        <c:scaling>
          <c:orientation val="minMax"/>
        </c:scaling>
        <c:delete val="1"/>
        <c:axPos val="b"/>
        <c:numFmt formatCode="0.0" sourceLinked="1"/>
        <c:majorTickMark val="none"/>
        <c:minorTickMark val="none"/>
        <c:tickLblPos val="nextTo"/>
        <c:crossAx val="933399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v>31/12/20</c:v>
          </c:tx>
          <c:spPr>
            <a:solidFill>
              <a:srgbClr val="BCB9BB"/>
            </a:solidFill>
          </c:spPr>
          <c:invertIfNegative val="0"/>
          <c:dLbls>
            <c:spPr>
              <a:noFill/>
              <a:ln>
                <a:noFill/>
              </a:ln>
              <a:effectLst/>
            </c:spPr>
            <c:txPr>
              <a:bodyPr/>
              <a:lstStyle/>
              <a:p>
                <a:pPr>
                  <a:defRPr sz="900">
                    <a:latin typeface="Gill Sans MT Light" panose="020B03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Sector!$A$4:$A$22</c:f>
              <c:strCache>
                <c:ptCount val="19"/>
                <c:pt idx="0">
                  <c:v>Cash &amp; Others</c:v>
                </c:pt>
                <c:pt idx="1">
                  <c:v>Fixed Income</c:v>
                </c:pt>
                <c:pt idx="2">
                  <c:v>Food Beverage &amp; Tobacco</c:v>
                </c:pt>
                <c:pt idx="3">
                  <c:v>Commercial &amp; Professional Svcs</c:v>
                </c:pt>
                <c:pt idx="4">
                  <c:v>Media &amp; Entertainment</c:v>
                </c:pt>
                <c:pt idx="5">
                  <c:v>Materials</c:v>
                </c:pt>
                <c:pt idx="6">
                  <c:v>Semiconductors &amp; Equipment</c:v>
                </c:pt>
                <c:pt idx="7">
                  <c:v>Real Estate</c:v>
                </c:pt>
                <c:pt idx="8">
                  <c:v>Automobiles &amp; Components</c:v>
                </c:pt>
                <c:pt idx="9">
                  <c:v>Health Care Equipment &amp; Services</c:v>
                </c:pt>
                <c:pt idx="10">
                  <c:v>Food &amp; Staples Retailing</c:v>
                </c:pt>
                <c:pt idx="11">
                  <c:v>Household &amp; Personal Products</c:v>
                </c:pt>
                <c:pt idx="12">
                  <c:v>Capital Goods</c:v>
                </c:pt>
                <c:pt idx="13">
                  <c:v>Consumer Durables &amp; Apparel</c:v>
                </c:pt>
                <c:pt idx="14">
                  <c:v>Technology Hardware &amp; Equipment</c:v>
                </c:pt>
                <c:pt idx="15">
                  <c:v>Energy</c:v>
                </c:pt>
                <c:pt idx="16">
                  <c:v>Banks</c:v>
                </c:pt>
                <c:pt idx="17">
                  <c:v>Telecommunication Services</c:v>
                </c:pt>
                <c:pt idx="18">
                  <c:v>Pharma Biotech &amp; Life Sciences </c:v>
                </c:pt>
              </c:strCache>
              <c:extLst/>
            </c:strRef>
          </c:cat>
          <c:val>
            <c:numRef>
              <c:f>Sector!$C$4:$C$22</c:f>
              <c:numCache>
                <c:formatCode>0.0</c:formatCode>
                <c:ptCount val="19"/>
                <c:pt idx="0">
                  <c:v>12.970179608384999</c:v>
                </c:pt>
                <c:pt idx="1">
                  <c:v>9.06153792610524</c:v>
                </c:pt>
                <c:pt idx="2">
                  <c:v>1.99631158147006</c:v>
                </c:pt>
                <c:pt idx="3">
                  <c:v>0.65041263908898495</c:v>
                </c:pt>
                <c:pt idx="4">
                  <c:v>0.65173018985776698</c:v>
                </c:pt>
                <c:pt idx="5">
                  <c:v>2.5457474651694301</c:v>
                </c:pt>
                <c:pt idx="6">
                  <c:v>3.11344225952497</c:v>
                </c:pt>
                <c:pt idx="7">
                  <c:v>2.0825107077904899</c:v>
                </c:pt>
                <c:pt idx="8">
                  <c:v>1.9399177569064701</c:v>
                </c:pt>
                <c:pt idx="9">
                  <c:v>2.5672576313899902</c:v>
                </c:pt>
                <c:pt idx="10">
                  <c:v>3.0597747912101498</c:v>
                </c:pt>
                <c:pt idx="11">
                  <c:v>2.5575668059293899</c:v>
                </c:pt>
                <c:pt idx="12">
                  <c:v>3.8600905149787601</c:v>
                </c:pt>
                <c:pt idx="13">
                  <c:v>4.8845160038046798</c:v>
                </c:pt>
                <c:pt idx="14">
                  <c:v>10.479332297432901</c:v>
                </c:pt>
                <c:pt idx="15">
                  <c:v>3.6917942489319699</c:v>
                </c:pt>
                <c:pt idx="16">
                  <c:v>8.6160472460422195</c:v>
                </c:pt>
                <c:pt idx="17">
                  <c:v>11.6374017466547</c:v>
                </c:pt>
                <c:pt idx="18">
                  <c:v>13.634428579326901</c:v>
                </c:pt>
              </c:numCache>
              <c:extLst/>
            </c:numRef>
          </c:val>
          <c:extLst>
            <c:ext xmlns:c16="http://schemas.microsoft.com/office/drawing/2014/chart" uri="{C3380CC4-5D6E-409C-BE32-E72D297353CC}">
              <c16:uniqueId val="{00000000-E008-4CDD-A40D-06D5F5862DD9}"/>
            </c:ext>
          </c:extLst>
        </c:ser>
        <c:ser>
          <c:idx val="1"/>
          <c:order val="1"/>
          <c:tx>
            <c:v>31/03/21</c:v>
          </c:tx>
          <c:spPr>
            <a:solidFill>
              <a:srgbClr val="4A7729"/>
            </a:solidFill>
          </c:spPr>
          <c:invertIfNegative val="0"/>
          <c:dLbls>
            <c:spPr>
              <a:noFill/>
              <a:ln>
                <a:noFill/>
              </a:ln>
              <a:effectLst/>
            </c:spPr>
            <c:txPr>
              <a:bodyPr/>
              <a:lstStyle/>
              <a:p>
                <a:pPr>
                  <a:defRPr sz="900">
                    <a:latin typeface="Gill Sans MT Light" panose="020B03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Sector!$A$4:$A$22</c:f>
              <c:strCache>
                <c:ptCount val="19"/>
                <c:pt idx="0">
                  <c:v>Cash &amp; Others</c:v>
                </c:pt>
                <c:pt idx="1">
                  <c:v>Fixed Income</c:v>
                </c:pt>
                <c:pt idx="2">
                  <c:v>Food Beverage &amp; Tobacco</c:v>
                </c:pt>
                <c:pt idx="3">
                  <c:v>Commercial &amp; Professional Svcs</c:v>
                </c:pt>
                <c:pt idx="4">
                  <c:v>Media &amp; Entertainment</c:v>
                </c:pt>
                <c:pt idx="5">
                  <c:v>Materials</c:v>
                </c:pt>
                <c:pt idx="6">
                  <c:v>Semiconductors &amp; Equipment</c:v>
                </c:pt>
                <c:pt idx="7">
                  <c:v>Real Estate</c:v>
                </c:pt>
                <c:pt idx="8">
                  <c:v>Automobiles &amp; Components</c:v>
                </c:pt>
                <c:pt idx="9">
                  <c:v>Health Care Equipment &amp; Services</c:v>
                </c:pt>
                <c:pt idx="10">
                  <c:v>Food &amp; Staples Retailing</c:v>
                </c:pt>
                <c:pt idx="11">
                  <c:v>Household &amp; Personal Products</c:v>
                </c:pt>
                <c:pt idx="12">
                  <c:v>Capital Goods</c:v>
                </c:pt>
                <c:pt idx="13">
                  <c:v>Consumer Durables &amp; Apparel</c:v>
                </c:pt>
                <c:pt idx="14">
                  <c:v>Technology Hardware &amp; Equipment</c:v>
                </c:pt>
                <c:pt idx="15">
                  <c:v>Energy</c:v>
                </c:pt>
                <c:pt idx="16">
                  <c:v>Banks</c:v>
                </c:pt>
                <c:pt idx="17">
                  <c:v>Telecommunication Services</c:v>
                </c:pt>
                <c:pt idx="18">
                  <c:v>Pharma Biotech &amp; Life Sciences </c:v>
                </c:pt>
              </c:strCache>
              <c:extLst/>
            </c:strRef>
          </c:cat>
          <c:val>
            <c:numRef>
              <c:f>Sector!$B$4:$B$22</c:f>
              <c:numCache>
                <c:formatCode>0.0</c:formatCode>
                <c:ptCount val="19"/>
                <c:pt idx="0">
                  <c:v>19.7577007887447</c:v>
                </c:pt>
                <c:pt idx="1">
                  <c:v>8.5594404184757806</c:v>
                </c:pt>
                <c:pt idx="3">
                  <c:v>0.70319286109295498</c:v>
                </c:pt>
                <c:pt idx="4">
                  <c:v>0.74118923820957505</c:v>
                </c:pt>
                <c:pt idx="5">
                  <c:v>1.99925762102245</c:v>
                </c:pt>
                <c:pt idx="6">
                  <c:v>2.0821857392837799</c:v>
                </c:pt>
                <c:pt idx="7">
                  <c:v>2.093339715765</c:v>
                </c:pt>
                <c:pt idx="8">
                  <c:v>2.3045096166657602</c:v>
                </c:pt>
                <c:pt idx="9">
                  <c:v>2.90037894726514</c:v>
                </c:pt>
                <c:pt idx="10">
                  <c:v>3.0935404417779901</c:v>
                </c:pt>
                <c:pt idx="11">
                  <c:v>3.1946184051159099</c:v>
                </c:pt>
                <c:pt idx="12">
                  <c:v>3.76296617088133</c:v>
                </c:pt>
                <c:pt idx="13">
                  <c:v>4.4682656714159501</c:v>
                </c:pt>
                <c:pt idx="14">
                  <c:v>4.55413868707004</c:v>
                </c:pt>
                <c:pt idx="15">
                  <c:v>5.8448105875470997</c:v>
                </c:pt>
                <c:pt idx="16">
                  <c:v>8.9344067122856394</c:v>
                </c:pt>
                <c:pt idx="17">
                  <c:v>10.625251331606099</c:v>
                </c:pt>
                <c:pt idx="18">
                  <c:v>14.3808070457748</c:v>
                </c:pt>
              </c:numCache>
              <c:extLst/>
            </c:numRef>
          </c:val>
          <c:extLst>
            <c:ext xmlns:c16="http://schemas.microsoft.com/office/drawing/2014/chart" uri="{C3380CC4-5D6E-409C-BE32-E72D297353CC}">
              <c16:uniqueId val="{00000001-E008-4CDD-A40D-06D5F5862DD9}"/>
            </c:ext>
          </c:extLst>
        </c:ser>
        <c:dLbls>
          <c:showLegendKey val="0"/>
          <c:showVal val="0"/>
          <c:showCatName val="0"/>
          <c:showSerName val="0"/>
          <c:showPercent val="0"/>
          <c:showBubbleSize val="0"/>
        </c:dLbls>
        <c:gapWidth val="150"/>
        <c:axId val="61480960"/>
        <c:axId val="76242944"/>
      </c:barChart>
      <c:catAx>
        <c:axId val="61480960"/>
        <c:scaling>
          <c:orientation val="minMax"/>
        </c:scaling>
        <c:delete val="0"/>
        <c:axPos val="l"/>
        <c:numFmt formatCode="General" sourceLinked="0"/>
        <c:majorTickMark val="out"/>
        <c:minorTickMark val="none"/>
        <c:tickLblPos val="nextTo"/>
        <c:spPr>
          <a:noFill/>
          <a:ln>
            <a:noFill/>
          </a:ln>
        </c:spPr>
        <c:txPr>
          <a:bodyPr/>
          <a:lstStyle/>
          <a:p>
            <a:pPr>
              <a:defRPr>
                <a:latin typeface="Gill Sans MT Light" panose="020B0302020104020203" pitchFamily="34" charset="0"/>
              </a:defRPr>
            </a:pPr>
            <a:endParaRPr lang="en-US"/>
          </a:p>
        </c:txPr>
        <c:crossAx val="76242944"/>
        <c:crosses val="autoZero"/>
        <c:auto val="1"/>
        <c:lblAlgn val="ctr"/>
        <c:lblOffset val="100"/>
        <c:noMultiLvlLbl val="0"/>
      </c:catAx>
      <c:valAx>
        <c:axId val="76242944"/>
        <c:scaling>
          <c:orientation val="minMax"/>
        </c:scaling>
        <c:delete val="1"/>
        <c:axPos val="b"/>
        <c:numFmt formatCode="0.0" sourceLinked="1"/>
        <c:majorTickMark val="out"/>
        <c:minorTickMark val="none"/>
        <c:tickLblPos val="nextTo"/>
        <c:crossAx val="61480960"/>
        <c:crosses val="autoZero"/>
        <c:crossBetween val="between"/>
      </c:valAx>
      <c:spPr>
        <a:noFill/>
        <a:ln w="25400">
          <a:noFill/>
        </a:ln>
      </c:spPr>
    </c:plotArea>
    <c:legend>
      <c:legendPos val="r"/>
      <c:layout>
        <c:manualLayout>
          <c:xMode val="edge"/>
          <c:yMode val="edge"/>
          <c:x val="0.74733633439223557"/>
          <c:y val="0.71128266277420293"/>
          <c:w val="0.14908939580995373"/>
          <c:h val="9.3703786096552555E-2"/>
        </c:manualLayout>
      </c:layout>
      <c:overlay val="0"/>
      <c:txPr>
        <a:bodyPr/>
        <a:lstStyle/>
        <a:p>
          <a:pPr>
            <a:defRPr>
              <a:latin typeface="Gill Sans MT Light" pitchFamily="34" charset="0"/>
            </a:defRPr>
          </a:pPr>
          <a:endParaRPr lang="en-US"/>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v>31/12/20</c:v>
          </c:tx>
          <c:spPr>
            <a:solidFill>
              <a:srgbClr val="BCB9BB"/>
            </a:solidFill>
          </c:spPr>
          <c:invertIfNegative val="0"/>
          <c:dLbls>
            <c:spPr>
              <a:noFill/>
              <a:ln>
                <a:noFill/>
              </a:ln>
              <a:effectLst/>
            </c:spPr>
            <c:txPr>
              <a:bodyPr/>
              <a:lstStyle/>
              <a:p>
                <a:pPr>
                  <a:defRPr sz="900">
                    <a:latin typeface="Gill Sans MT Light" panose="020B03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'Sector (2)'!$A$4:$A$19</c:f>
              <c:strCache>
                <c:ptCount val="16"/>
                <c:pt idx="0">
                  <c:v>Cash &amp; Others</c:v>
                </c:pt>
                <c:pt idx="1">
                  <c:v>Fixed Income</c:v>
                </c:pt>
                <c:pt idx="2">
                  <c:v>Peru</c:v>
                </c:pt>
                <c:pt idx="3">
                  <c:v>China</c:v>
                </c:pt>
                <c:pt idx="4">
                  <c:v>Taiwan</c:v>
                </c:pt>
                <c:pt idx="5">
                  <c:v>Finland</c:v>
                </c:pt>
                <c:pt idx="6">
                  <c:v>Singapore</c:v>
                </c:pt>
                <c:pt idx="7">
                  <c:v>United States</c:v>
                </c:pt>
                <c:pt idx="8">
                  <c:v>South Korea</c:v>
                </c:pt>
                <c:pt idx="9">
                  <c:v>Netherlands</c:v>
                </c:pt>
                <c:pt idx="10">
                  <c:v>Italy</c:v>
                </c:pt>
                <c:pt idx="11">
                  <c:v>Switzerland</c:v>
                </c:pt>
                <c:pt idx="12">
                  <c:v>Germany</c:v>
                </c:pt>
                <c:pt idx="13">
                  <c:v>France</c:v>
                </c:pt>
                <c:pt idx="14">
                  <c:v>United Kingdom</c:v>
                </c:pt>
                <c:pt idx="15">
                  <c:v>Japan</c:v>
                </c:pt>
              </c:strCache>
              <c:extLst/>
            </c:strRef>
          </c:cat>
          <c:val>
            <c:numRef>
              <c:f>'Sector (2)'!$C$4:$C$19</c:f>
              <c:numCache>
                <c:formatCode>0.0</c:formatCode>
                <c:ptCount val="16"/>
                <c:pt idx="0">
                  <c:v>12.970179608384999</c:v>
                </c:pt>
                <c:pt idx="1">
                  <c:v>9.06153792610524</c:v>
                </c:pt>
                <c:pt idx="2">
                  <c:v>1.98428881525109</c:v>
                </c:pt>
                <c:pt idx="3">
                  <c:v>4.1571525272070202</c:v>
                </c:pt>
                <c:pt idx="4">
                  <c:v>3.11344225952497</c:v>
                </c:pt>
                <c:pt idx="5">
                  <c:v>2.0401375129871799</c:v>
                </c:pt>
                <c:pt idx="6">
                  <c:v>2.06642848397196</c:v>
                </c:pt>
                <c:pt idx="7">
                  <c:v>2.2293101918649398</c:v>
                </c:pt>
                <c:pt idx="8">
                  <c:v>5.6894549525468001</c:v>
                </c:pt>
                <c:pt idx="9">
                  <c:v>2.1494414622943201</c:v>
                </c:pt>
                <c:pt idx="10">
                  <c:v>1.6356631890682101</c:v>
                </c:pt>
                <c:pt idx="11">
                  <c:v>4.5990105426145496</c:v>
                </c:pt>
                <c:pt idx="12">
                  <c:v>6.0550097382954604</c:v>
                </c:pt>
                <c:pt idx="13">
                  <c:v>7.0645672501783601</c:v>
                </c:pt>
                <c:pt idx="14">
                  <c:v>13.1120298006658</c:v>
                </c:pt>
                <c:pt idx="15">
                  <c:v>22.0723457390392</c:v>
                </c:pt>
              </c:numCache>
              <c:extLst/>
            </c:numRef>
          </c:val>
          <c:extLst>
            <c:ext xmlns:c16="http://schemas.microsoft.com/office/drawing/2014/chart" uri="{C3380CC4-5D6E-409C-BE32-E72D297353CC}">
              <c16:uniqueId val="{00000000-0D15-4CEB-B398-2F837D7302AF}"/>
            </c:ext>
          </c:extLst>
        </c:ser>
        <c:ser>
          <c:idx val="1"/>
          <c:order val="1"/>
          <c:tx>
            <c:v>31/03/21</c:v>
          </c:tx>
          <c:spPr>
            <a:solidFill>
              <a:srgbClr val="4A7729"/>
            </a:solidFill>
          </c:spPr>
          <c:invertIfNegative val="0"/>
          <c:dLbls>
            <c:spPr>
              <a:noFill/>
              <a:ln>
                <a:noFill/>
              </a:ln>
              <a:effectLst/>
            </c:spPr>
            <c:txPr>
              <a:bodyPr/>
              <a:lstStyle/>
              <a:p>
                <a:pPr>
                  <a:defRPr sz="900">
                    <a:latin typeface="Gill Sans MT Light" panose="020B03020201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'Sector (2)'!$A$4:$A$19</c:f>
              <c:strCache>
                <c:ptCount val="16"/>
                <c:pt idx="0">
                  <c:v>Cash &amp; Others</c:v>
                </c:pt>
                <c:pt idx="1">
                  <c:v>Fixed Income</c:v>
                </c:pt>
                <c:pt idx="2">
                  <c:v>Peru</c:v>
                </c:pt>
                <c:pt idx="3">
                  <c:v>China</c:v>
                </c:pt>
                <c:pt idx="4">
                  <c:v>Taiwan</c:v>
                </c:pt>
                <c:pt idx="5">
                  <c:v>Finland</c:v>
                </c:pt>
                <c:pt idx="6">
                  <c:v>Singapore</c:v>
                </c:pt>
                <c:pt idx="7">
                  <c:v>United States</c:v>
                </c:pt>
                <c:pt idx="8">
                  <c:v>South Korea</c:v>
                </c:pt>
                <c:pt idx="9">
                  <c:v>Netherlands</c:v>
                </c:pt>
                <c:pt idx="10">
                  <c:v>Italy</c:v>
                </c:pt>
                <c:pt idx="11">
                  <c:v>Switzerland</c:v>
                </c:pt>
                <c:pt idx="12">
                  <c:v>Germany</c:v>
                </c:pt>
                <c:pt idx="13">
                  <c:v>France</c:v>
                </c:pt>
                <c:pt idx="14">
                  <c:v>United Kingdom</c:v>
                </c:pt>
                <c:pt idx="15">
                  <c:v>Japan</c:v>
                </c:pt>
              </c:strCache>
              <c:extLst/>
            </c:strRef>
          </c:cat>
          <c:val>
            <c:numRef>
              <c:f>'Sector (2)'!$B$4:$B$19</c:f>
              <c:numCache>
                <c:formatCode>0.0</c:formatCode>
                <c:ptCount val="16"/>
                <c:pt idx="0">
                  <c:v>19.7577007887447</c:v>
                </c:pt>
                <c:pt idx="1">
                  <c:v>8.5594404184757806</c:v>
                </c:pt>
                <c:pt idx="2">
                  <c:v>1.68021247965332</c:v>
                </c:pt>
                <c:pt idx="3">
                  <c:v>1.9799399654193099</c:v>
                </c:pt>
                <c:pt idx="4">
                  <c:v>2.0821857392837799</c:v>
                </c:pt>
                <c:pt idx="5">
                  <c:v>2.1580117656080402</c:v>
                </c:pt>
                <c:pt idx="6">
                  <c:v>2.1836108844117299</c:v>
                </c:pt>
                <c:pt idx="7">
                  <c:v>2.24508889280576</c:v>
                </c:pt>
                <c:pt idx="8">
                  <c:v>2.3961269214619998</c:v>
                </c:pt>
                <c:pt idx="9">
                  <c:v>2.8662767309524</c:v>
                </c:pt>
                <c:pt idx="10">
                  <c:v>3.0028738393365799</c:v>
                </c:pt>
                <c:pt idx="11">
                  <c:v>5.0177960256201901</c:v>
                </c:pt>
                <c:pt idx="12">
                  <c:v>6.3021640946459598</c:v>
                </c:pt>
                <c:pt idx="13">
                  <c:v>8.1023669280997108</c:v>
                </c:pt>
                <c:pt idx="14">
                  <c:v>14.312198071788799</c:v>
                </c:pt>
                <c:pt idx="15">
                  <c:v>17.354006453692001</c:v>
                </c:pt>
              </c:numCache>
              <c:extLst/>
            </c:numRef>
          </c:val>
          <c:extLst>
            <c:ext xmlns:c16="http://schemas.microsoft.com/office/drawing/2014/chart" uri="{C3380CC4-5D6E-409C-BE32-E72D297353CC}">
              <c16:uniqueId val="{00000001-0D15-4CEB-B398-2F837D7302AF}"/>
            </c:ext>
          </c:extLst>
        </c:ser>
        <c:dLbls>
          <c:showLegendKey val="0"/>
          <c:showVal val="0"/>
          <c:showCatName val="0"/>
          <c:showSerName val="0"/>
          <c:showPercent val="0"/>
          <c:showBubbleSize val="0"/>
        </c:dLbls>
        <c:gapWidth val="150"/>
        <c:axId val="61480960"/>
        <c:axId val="76242944"/>
      </c:barChart>
      <c:catAx>
        <c:axId val="61480960"/>
        <c:scaling>
          <c:orientation val="minMax"/>
        </c:scaling>
        <c:delete val="0"/>
        <c:axPos val="l"/>
        <c:numFmt formatCode="General" sourceLinked="0"/>
        <c:majorTickMark val="out"/>
        <c:minorTickMark val="none"/>
        <c:tickLblPos val="nextTo"/>
        <c:spPr>
          <a:noFill/>
          <a:ln>
            <a:noFill/>
          </a:ln>
        </c:spPr>
        <c:txPr>
          <a:bodyPr/>
          <a:lstStyle/>
          <a:p>
            <a:pPr>
              <a:defRPr>
                <a:latin typeface="Gill Sans MT Light" panose="020B0302020104020203" pitchFamily="34" charset="0"/>
              </a:defRPr>
            </a:pPr>
            <a:endParaRPr lang="en-US"/>
          </a:p>
        </c:txPr>
        <c:crossAx val="76242944"/>
        <c:crosses val="autoZero"/>
        <c:auto val="1"/>
        <c:lblAlgn val="ctr"/>
        <c:lblOffset val="100"/>
        <c:noMultiLvlLbl val="0"/>
      </c:catAx>
      <c:valAx>
        <c:axId val="76242944"/>
        <c:scaling>
          <c:orientation val="minMax"/>
        </c:scaling>
        <c:delete val="1"/>
        <c:axPos val="b"/>
        <c:numFmt formatCode="0.0" sourceLinked="1"/>
        <c:majorTickMark val="out"/>
        <c:minorTickMark val="none"/>
        <c:tickLblPos val="nextTo"/>
        <c:crossAx val="61480960"/>
        <c:crosses val="autoZero"/>
        <c:crossBetween val="between"/>
      </c:valAx>
      <c:spPr>
        <a:noFill/>
        <a:ln w="25400">
          <a:noFill/>
        </a:ln>
      </c:spPr>
    </c:plotArea>
    <c:legend>
      <c:legendPos val="r"/>
      <c:layout>
        <c:manualLayout>
          <c:xMode val="edge"/>
          <c:yMode val="edge"/>
          <c:x val="0.74733633439223557"/>
          <c:y val="0.71128266277420293"/>
          <c:w val="0.13626073711108125"/>
          <c:h val="9.3703786096552555E-2"/>
        </c:manualLayout>
      </c:layout>
      <c:overlay val="0"/>
      <c:txPr>
        <a:bodyPr/>
        <a:lstStyle/>
        <a:p>
          <a:pPr>
            <a:defRPr>
              <a:latin typeface="Gill Sans MT Light" pitchFamily="34" charset="0"/>
            </a:defRPr>
          </a:pPr>
          <a:endParaRPr lang="en-US"/>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SPAC Fund Raising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Gross Proceeds (US$ m)</c:v>
          </c:tx>
          <c:spPr>
            <a:ln w="28575" cap="rnd">
              <a:solidFill>
                <a:sysClr val="windowText" lastClr="000000"/>
              </a:solidFill>
              <a:round/>
            </a:ln>
            <a:effectLst/>
          </c:spPr>
          <c:marker>
            <c:symbol val="none"/>
          </c:marker>
          <c:cat>
            <c:numRef>
              <c:f>Sheet1!$A$5:$A$14</c:f>
              <c:numCache>
                <c:formatCode>0</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Sheet1!$B$5:$B$14</c:f>
              <c:numCache>
                <c:formatCode>#,##0.00</c:formatCode>
                <c:ptCount val="10"/>
                <c:pt idx="0" formatCode="General">
                  <c:v>490.5</c:v>
                </c:pt>
                <c:pt idx="1">
                  <c:v>1455.3</c:v>
                </c:pt>
                <c:pt idx="2">
                  <c:v>1749.8</c:v>
                </c:pt>
                <c:pt idx="3">
                  <c:v>3902.4</c:v>
                </c:pt>
                <c:pt idx="4">
                  <c:v>3499.2</c:v>
                </c:pt>
                <c:pt idx="5">
                  <c:v>10048.5</c:v>
                </c:pt>
                <c:pt idx="6">
                  <c:v>10751.9</c:v>
                </c:pt>
                <c:pt idx="7">
                  <c:v>13600.3</c:v>
                </c:pt>
                <c:pt idx="8">
                  <c:v>83346.7</c:v>
                </c:pt>
                <c:pt idx="9">
                  <c:v>97326.8</c:v>
                </c:pt>
              </c:numCache>
            </c:numRef>
          </c:val>
          <c:smooth val="0"/>
          <c:extLst>
            <c:ext xmlns:c16="http://schemas.microsoft.com/office/drawing/2014/chart" uri="{C3380CC4-5D6E-409C-BE32-E72D297353CC}">
              <c16:uniqueId val="{00000000-755B-4F6D-82C8-13083519F470}"/>
            </c:ext>
          </c:extLst>
        </c:ser>
        <c:dLbls>
          <c:showLegendKey val="0"/>
          <c:showVal val="0"/>
          <c:showCatName val="0"/>
          <c:showSerName val="0"/>
          <c:showPercent val="0"/>
          <c:showBubbleSize val="0"/>
        </c:dLbls>
        <c:smooth val="0"/>
        <c:axId val="1016309680"/>
        <c:axId val="1016289296"/>
      </c:lineChart>
      <c:catAx>
        <c:axId val="101630968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6289296"/>
        <c:crosses val="autoZero"/>
        <c:auto val="1"/>
        <c:lblAlgn val="ctr"/>
        <c:lblOffset val="100"/>
        <c:noMultiLvlLbl val="0"/>
      </c:catAx>
      <c:valAx>
        <c:axId val="1016289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6309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bitcoin Closing Price (USD)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'BTC_USD_2013-10-01_2021-04-05-C'!$C$1</c:f>
              <c:strCache>
                <c:ptCount val="1"/>
                <c:pt idx="0">
                  <c:v>Closing Price (USD)</c:v>
                </c:pt>
              </c:strCache>
            </c:strRef>
          </c:tx>
          <c:spPr>
            <a:ln w="28575" cap="rnd">
              <a:solidFill>
                <a:schemeClr val="accent1"/>
              </a:solidFill>
              <a:round/>
            </a:ln>
            <a:effectLst/>
          </c:spPr>
          <c:marker>
            <c:symbol val="none"/>
          </c:marker>
          <c:cat>
            <c:strRef>
              <c:f>'BTC_USD_2013-10-01_2021-04-05-C'!$B:$B</c:f>
              <c:strCache>
                <c:ptCount val="2712"/>
                <c:pt idx="0">
                  <c:v>Date</c:v>
                </c:pt>
                <c:pt idx="1">
                  <c:v>01/10/2013</c:v>
                </c:pt>
                <c:pt idx="2">
                  <c:v>02/10/2013</c:v>
                </c:pt>
                <c:pt idx="3">
                  <c:v>03/10/2013</c:v>
                </c:pt>
                <c:pt idx="4">
                  <c:v>04/10/2013</c:v>
                </c:pt>
                <c:pt idx="5">
                  <c:v>05/10/2013</c:v>
                </c:pt>
                <c:pt idx="6">
                  <c:v>06/10/2013</c:v>
                </c:pt>
                <c:pt idx="7">
                  <c:v>07/10/2013</c:v>
                </c:pt>
                <c:pt idx="8">
                  <c:v>08/10/2013</c:v>
                </c:pt>
                <c:pt idx="9">
                  <c:v>09/10/2013</c:v>
                </c:pt>
                <c:pt idx="10">
                  <c:v>10/10/2013</c:v>
                </c:pt>
                <c:pt idx="11">
                  <c:v>11/10/2013</c:v>
                </c:pt>
                <c:pt idx="12">
                  <c:v>12/10/2013</c:v>
                </c:pt>
                <c:pt idx="13">
                  <c:v>13/10/2013</c:v>
                </c:pt>
                <c:pt idx="14">
                  <c:v>14/10/2013</c:v>
                </c:pt>
                <c:pt idx="15">
                  <c:v>15/10/2013</c:v>
                </c:pt>
                <c:pt idx="16">
                  <c:v>16/10/2013</c:v>
                </c:pt>
                <c:pt idx="17">
                  <c:v>17/10/2013</c:v>
                </c:pt>
                <c:pt idx="18">
                  <c:v>18/10/2013</c:v>
                </c:pt>
                <c:pt idx="19">
                  <c:v>19/10/2013</c:v>
                </c:pt>
                <c:pt idx="20">
                  <c:v>20/10/2013</c:v>
                </c:pt>
                <c:pt idx="21">
                  <c:v>21/10/2013</c:v>
                </c:pt>
                <c:pt idx="22">
                  <c:v>22/10/2013</c:v>
                </c:pt>
                <c:pt idx="23">
                  <c:v>23/10/2013</c:v>
                </c:pt>
                <c:pt idx="24">
                  <c:v>24/10/2013</c:v>
                </c:pt>
                <c:pt idx="25">
                  <c:v>25/10/2013</c:v>
                </c:pt>
                <c:pt idx="26">
                  <c:v>26/10/2013</c:v>
                </c:pt>
                <c:pt idx="27">
                  <c:v>27/10/2013</c:v>
                </c:pt>
                <c:pt idx="28">
                  <c:v>28/10/2013</c:v>
                </c:pt>
                <c:pt idx="29">
                  <c:v>29/10/2013</c:v>
                </c:pt>
                <c:pt idx="30">
                  <c:v>30/10/2013</c:v>
                </c:pt>
                <c:pt idx="31">
                  <c:v>31/10/2013</c:v>
                </c:pt>
                <c:pt idx="32">
                  <c:v>01/11/2013</c:v>
                </c:pt>
                <c:pt idx="33">
                  <c:v>02/11/2013</c:v>
                </c:pt>
                <c:pt idx="34">
                  <c:v>03/11/2013</c:v>
                </c:pt>
                <c:pt idx="35">
                  <c:v>04/11/2013</c:v>
                </c:pt>
                <c:pt idx="36">
                  <c:v>05/11/2013</c:v>
                </c:pt>
                <c:pt idx="37">
                  <c:v>06/11/2013</c:v>
                </c:pt>
                <c:pt idx="38">
                  <c:v>07/11/2013</c:v>
                </c:pt>
                <c:pt idx="39">
                  <c:v>08/11/2013</c:v>
                </c:pt>
                <c:pt idx="40">
                  <c:v>09/11/2013</c:v>
                </c:pt>
                <c:pt idx="41">
                  <c:v>10/11/2013</c:v>
                </c:pt>
                <c:pt idx="42">
                  <c:v>11/11/2013</c:v>
                </c:pt>
                <c:pt idx="43">
                  <c:v>12/11/2013</c:v>
                </c:pt>
                <c:pt idx="44">
                  <c:v>13/11/2013</c:v>
                </c:pt>
                <c:pt idx="45">
                  <c:v>14/11/2013</c:v>
                </c:pt>
                <c:pt idx="46">
                  <c:v>15/11/2013</c:v>
                </c:pt>
                <c:pt idx="47">
                  <c:v>16/11/2013</c:v>
                </c:pt>
                <c:pt idx="48">
                  <c:v>17/11/2013</c:v>
                </c:pt>
                <c:pt idx="49">
                  <c:v>18/11/2013</c:v>
                </c:pt>
                <c:pt idx="50">
                  <c:v>19/11/2013</c:v>
                </c:pt>
                <c:pt idx="51">
                  <c:v>20/11/2013</c:v>
                </c:pt>
                <c:pt idx="52">
                  <c:v>21/11/2013</c:v>
                </c:pt>
                <c:pt idx="53">
                  <c:v>22/11/2013</c:v>
                </c:pt>
                <c:pt idx="54">
                  <c:v>23/11/2013</c:v>
                </c:pt>
                <c:pt idx="55">
                  <c:v>24/11/2013</c:v>
                </c:pt>
                <c:pt idx="56">
                  <c:v>25/11/2013</c:v>
                </c:pt>
                <c:pt idx="57">
                  <c:v>26/11/2013</c:v>
                </c:pt>
                <c:pt idx="58">
                  <c:v>27/11/2013</c:v>
                </c:pt>
                <c:pt idx="59">
                  <c:v>28/11/2013</c:v>
                </c:pt>
                <c:pt idx="60">
                  <c:v>29/11/2013</c:v>
                </c:pt>
                <c:pt idx="61">
                  <c:v>30/11/2013</c:v>
                </c:pt>
                <c:pt idx="62">
                  <c:v>01/12/2013</c:v>
                </c:pt>
                <c:pt idx="63">
                  <c:v>02/12/2013</c:v>
                </c:pt>
                <c:pt idx="64">
                  <c:v>03/12/2013</c:v>
                </c:pt>
                <c:pt idx="65">
                  <c:v>04/12/2013</c:v>
                </c:pt>
                <c:pt idx="66">
                  <c:v>05/12/2013</c:v>
                </c:pt>
                <c:pt idx="67">
                  <c:v>06/12/2013</c:v>
                </c:pt>
                <c:pt idx="68">
                  <c:v>07/12/2013</c:v>
                </c:pt>
                <c:pt idx="69">
                  <c:v>08/12/2013</c:v>
                </c:pt>
                <c:pt idx="70">
                  <c:v>09/12/2013</c:v>
                </c:pt>
                <c:pt idx="71">
                  <c:v>10/12/2013</c:v>
                </c:pt>
                <c:pt idx="72">
                  <c:v>11/12/2013</c:v>
                </c:pt>
                <c:pt idx="73">
                  <c:v>12/12/2013</c:v>
                </c:pt>
                <c:pt idx="74">
                  <c:v>13/12/2013</c:v>
                </c:pt>
                <c:pt idx="75">
                  <c:v>14/12/2013</c:v>
                </c:pt>
                <c:pt idx="76">
                  <c:v>15/12/2013</c:v>
                </c:pt>
                <c:pt idx="77">
                  <c:v>16/12/2013</c:v>
                </c:pt>
                <c:pt idx="78">
                  <c:v>17/12/2013</c:v>
                </c:pt>
                <c:pt idx="79">
                  <c:v>18/12/2013</c:v>
                </c:pt>
                <c:pt idx="80">
                  <c:v>19/12/2013</c:v>
                </c:pt>
                <c:pt idx="81">
                  <c:v>20/12/2013</c:v>
                </c:pt>
                <c:pt idx="82">
                  <c:v>21/12/2013</c:v>
                </c:pt>
                <c:pt idx="83">
                  <c:v>22/12/2013</c:v>
                </c:pt>
                <c:pt idx="84">
                  <c:v>23/12/2013</c:v>
                </c:pt>
                <c:pt idx="85">
                  <c:v>24/12/2013</c:v>
                </c:pt>
                <c:pt idx="86">
                  <c:v>25/12/2013</c:v>
                </c:pt>
                <c:pt idx="87">
                  <c:v>26/12/2013</c:v>
                </c:pt>
                <c:pt idx="88">
                  <c:v>27/12/2013</c:v>
                </c:pt>
                <c:pt idx="89">
                  <c:v>28/12/2013</c:v>
                </c:pt>
                <c:pt idx="90">
                  <c:v>29/12/2013</c:v>
                </c:pt>
                <c:pt idx="91">
                  <c:v>30/12/2013</c:v>
                </c:pt>
                <c:pt idx="92">
                  <c:v>31/12/2013</c:v>
                </c:pt>
                <c:pt idx="93">
                  <c:v>01/01/2014</c:v>
                </c:pt>
                <c:pt idx="94">
                  <c:v>02/01/2014</c:v>
                </c:pt>
                <c:pt idx="95">
                  <c:v>03/01/2014</c:v>
                </c:pt>
                <c:pt idx="96">
                  <c:v>04/01/2014</c:v>
                </c:pt>
                <c:pt idx="97">
                  <c:v>05/01/2014</c:v>
                </c:pt>
                <c:pt idx="98">
                  <c:v>06/01/2014</c:v>
                </c:pt>
                <c:pt idx="99">
                  <c:v>07/01/2014</c:v>
                </c:pt>
                <c:pt idx="100">
                  <c:v>08/01/2014</c:v>
                </c:pt>
                <c:pt idx="101">
                  <c:v>09/01/2014</c:v>
                </c:pt>
                <c:pt idx="102">
                  <c:v>10/01/2014</c:v>
                </c:pt>
                <c:pt idx="103">
                  <c:v>11/01/2014</c:v>
                </c:pt>
                <c:pt idx="104">
                  <c:v>12/01/2014</c:v>
                </c:pt>
                <c:pt idx="105">
                  <c:v>13/01/2014</c:v>
                </c:pt>
                <c:pt idx="106">
                  <c:v>14/01/2014</c:v>
                </c:pt>
                <c:pt idx="107">
                  <c:v>15/01/2014</c:v>
                </c:pt>
                <c:pt idx="108">
                  <c:v>16/01/2014</c:v>
                </c:pt>
                <c:pt idx="109">
                  <c:v>17/01/2014</c:v>
                </c:pt>
                <c:pt idx="110">
                  <c:v>18/01/2014</c:v>
                </c:pt>
                <c:pt idx="111">
                  <c:v>19/01/2014</c:v>
                </c:pt>
                <c:pt idx="112">
                  <c:v>20/01/2014</c:v>
                </c:pt>
                <c:pt idx="113">
                  <c:v>21/01/2014</c:v>
                </c:pt>
                <c:pt idx="114">
                  <c:v>22/01/2014</c:v>
                </c:pt>
                <c:pt idx="115">
                  <c:v>23/01/2014</c:v>
                </c:pt>
                <c:pt idx="116">
                  <c:v>24/01/2014</c:v>
                </c:pt>
                <c:pt idx="117">
                  <c:v>25/01/2014</c:v>
                </c:pt>
                <c:pt idx="118">
                  <c:v>26/01/2014</c:v>
                </c:pt>
                <c:pt idx="119">
                  <c:v>27/01/2014</c:v>
                </c:pt>
                <c:pt idx="120">
                  <c:v>28/01/2014</c:v>
                </c:pt>
                <c:pt idx="121">
                  <c:v>29/01/2014</c:v>
                </c:pt>
                <c:pt idx="122">
                  <c:v>30/01/2014</c:v>
                </c:pt>
                <c:pt idx="123">
                  <c:v>31/01/2014</c:v>
                </c:pt>
                <c:pt idx="124">
                  <c:v>01/02/2014</c:v>
                </c:pt>
                <c:pt idx="125">
                  <c:v>02/02/2014</c:v>
                </c:pt>
                <c:pt idx="126">
                  <c:v>03/02/2014</c:v>
                </c:pt>
                <c:pt idx="127">
                  <c:v>04/02/2014</c:v>
                </c:pt>
                <c:pt idx="128">
                  <c:v>05/02/2014</c:v>
                </c:pt>
                <c:pt idx="129">
                  <c:v>06/02/2014</c:v>
                </c:pt>
                <c:pt idx="130">
                  <c:v>07/02/2014</c:v>
                </c:pt>
                <c:pt idx="131">
                  <c:v>08/02/2014</c:v>
                </c:pt>
                <c:pt idx="132">
                  <c:v>09/02/2014</c:v>
                </c:pt>
                <c:pt idx="133">
                  <c:v>10/02/2014</c:v>
                </c:pt>
                <c:pt idx="134">
                  <c:v>11/02/2014</c:v>
                </c:pt>
                <c:pt idx="135">
                  <c:v>12/02/2014</c:v>
                </c:pt>
                <c:pt idx="136">
                  <c:v>13/02/2014</c:v>
                </c:pt>
                <c:pt idx="137">
                  <c:v>14/02/2014</c:v>
                </c:pt>
                <c:pt idx="138">
                  <c:v>15/02/2014</c:v>
                </c:pt>
                <c:pt idx="139">
                  <c:v>16/02/2014</c:v>
                </c:pt>
                <c:pt idx="140">
                  <c:v>17/02/2014</c:v>
                </c:pt>
                <c:pt idx="141">
                  <c:v>18/02/2014</c:v>
                </c:pt>
                <c:pt idx="142">
                  <c:v>19/02/2014</c:v>
                </c:pt>
                <c:pt idx="143">
                  <c:v>20/02/2014</c:v>
                </c:pt>
                <c:pt idx="144">
                  <c:v>21/02/2014</c:v>
                </c:pt>
                <c:pt idx="145">
                  <c:v>22/02/2014</c:v>
                </c:pt>
                <c:pt idx="146">
                  <c:v>23/02/2014</c:v>
                </c:pt>
                <c:pt idx="147">
                  <c:v>24/02/2014</c:v>
                </c:pt>
                <c:pt idx="148">
                  <c:v>25/02/2014</c:v>
                </c:pt>
                <c:pt idx="149">
                  <c:v>26/02/2014</c:v>
                </c:pt>
                <c:pt idx="150">
                  <c:v>27/02/2014</c:v>
                </c:pt>
                <c:pt idx="151">
                  <c:v>28/02/2014</c:v>
                </c:pt>
                <c:pt idx="152">
                  <c:v>01/03/2014</c:v>
                </c:pt>
                <c:pt idx="153">
                  <c:v>02/03/2014</c:v>
                </c:pt>
                <c:pt idx="154">
                  <c:v>03/03/2014</c:v>
                </c:pt>
                <c:pt idx="155">
                  <c:v>04/03/2014</c:v>
                </c:pt>
                <c:pt idx="156">
                  <c:v>05/03/2014</c:v>
                </c:pt>
                <c:pt idx="157">
                  <c:v>06/03/2014</c:v>
                </c:pt>
                <c:pt idx="158">
                  <c:v>07/03/2014</c:v>
                </c:pt>
                <c:pt idx="159">
                  <c:v>08/03/2014</c:v>
                </c:pt>
                <c:pt idx="160">
                  <c:v>09/03/2014</c:v>
                </c:pt>
                <c:pt idx="161">
                  <c:v>10/03/2014</c:v>
                </c:pt>
                <c:pt idx="162">
                  <c:v>11/03/2014</c:v>
                </c:pt>
                <c:pt idx="163">
                  <c:v>12/03/2014</c:v>
                </c:pt>
                <c:pt idx="164">
                  <c:v>13/03/2014</c:v>
                </c:pt>
                <c:pt idx="165">
                  <c:v>14/03/2014</c:v>
                </c:pt>
                <c:pt idx="166">
                  <c:v>15/03/2014</c:v>
                </c:pt>
                <c:pt idx="167">
                  <c:v>16/03/2014</c:v>
                </c:pt>
                <c:pt idx="168">
                  <c:v>17/03/2014</c:v>
                </c:pt>
                <c:pt idx="169">
                  <c:v>18/03/2014</c:v>
                </c:pt>
                <c:pt idx="170">
                  <c:v>19/03/2014</c:v>
                </c:pt>
                <c:pt idx="171">
                  <c:v>20/03/2014</c:v>
                </c:pt>
                <c:pt idx="172">
                  <c:v>21/03/2014</c:v>
                </c:pt>
                <c:pt idx="173">
                  <c:v>22/03/2014</c:v>
                </c:pt>
                <c:pt idx="174">
                  <c:v>23/03/2014</c:v>
                </c:pt>
                <c:pt idx="175">
                  <c:v>24/03/2014</c:v>
                </c:pt>
                <c:pt idx="176">
                  <c:v>25/03/2014</c:v>
                </c:pt>
                <c:pt idx="177">
                  <c:v>26/03/2014</c:v>
                </c:pt>
                <c:pt idx="178">
                  <c:v>27/03/2014</c:v>
                </c:pt>
                <c:pt idx="179">
                  <c:v>28/03/2014</c:v>
                </c:pt>
                <c:pt idx="180">
                  <c:v>29/03/2014</c:v>
                </c:pt>
                <c:pt idx="181">
                  <c:v>30/03/2014</c:v>
                </c:pt>
                <c:pt idx="182">
                  <c:v>31/03/2014</c:v>
                </c:pt>
                <c:pt idx="183">
                  <c:v>01/04/2014</c:v>
                </c:pt>
                <c:pt idx="184">
                  <c:v>02/04/2014</c:v>
                </c:pt>
                <c:pt idx="185">
                  <c:v>03/04/2014</c:v>
                </c:pt>
                <c:pt idx="186">
                  <c:v>04/04/2014</c:v>
                </c:pt>
                <c:pt idx="187">
                  <c:v>05/04/2014</c:v>
                </c:pt>
                <c:pt idx="188">
                  <c:v>06/04/2014</c:v>
                </c:pt>
                <c:pt idx="189">
                  <c:v>07/04/2014</c:v>
                </c:pt>
                <c:pt idx="190">
                  <c:v>08/04/2014</c:v>
                </c:pt>
                <c:pt idx="191">
                  <c:v>09/04/2014</c:v>
                </c:pt>
                <c:pt idx="192">
                  <c:v>10/04/2014</c:v>
                </c:pt>
                <c:pt idx="193">
                  <c:v>11/04/2014</c:v>
                </c:pt>
                <c:pt idx="194">
                  <c:v>12/04/2014</c:v>
                </c:pt>
                <c:pt idx="195">
                  <c:v>13/04/2014</c:v>
                </c:pt>
                <c:pt idx="196">
                  <c:v>14/04/2014</c:v>
                </c:pt>
                <c:pt idx="197">
                  <c:v>15/04/2014</c:v>
                </c:pt>
                <c:pt idx="198">
                  <c:v>16/04/2014</c:v>
                </c:pt>
                <c:pt idx="199">
                  <c:v>17/04/2014</c:v>
                </c:pt>
                <c:pt idx="200">
                  <c:v>18/04/2014</c:v>
                </c:pt>
                <c:pt idx="201">
                  <c:v>19/04/2014</c:v>
                </c:pt>
                <c:pt idx="202">
                  <c:v>20/04/2014</c:v>
                </c:pt>
                <c:pt idx="203">
                  <c:v>21/04/2014</c:v>
                </c:pt>
                <c:pt idx="204">
                  <c:v>22/04/2014</c:v>
                </c:pt>
                <c:pt idx="205">
                  <c:v>23/04/2014</c:v>
                </c:pt>
                <c:pt idx="206">
                  <c:v>24/04/2014</c:v>
                </c:pt>
                <c:pt idx="207">
                  <c:v>25/04/2014</c:v>
                </c:pt>
                <c:pt idx="208">
                  <c:v>26/04/2014</c:v>
                </c:pt>
                <c:pt idx="209">
                  <c:v>27/04/2014</c:v>
                </c:pt>
                <c:pt idx="210">
                  <c:v>28/04/2014</c:v>
                </c:pt>
                <c:pt idx="211">
                  <c:v>29/04/2014</c:v>
                </c:pt>
                <c:pt idx="212">
                  <c:v>30/04/2014</c:v>
                </c:pt>
                <c:pt idx="213">
                  <c:v>01/05/2014</c:v>
                </c:pt>
                <c:pt idx="214">
                  <c:v>02/05/2014</c:v>
                </c:pt>
                <c:pt idx="215">
                  <c:v>03/05/2014</c:v>
                </c:pt>
                <c:pt idx="216">
                  <c:v>04/05/2014</c:v>
                </c:pt>
                <c:pt idx="217">
                  <c:v>05/05/2014</c:v>
                </c:pt>
                <c:pt idx="218">
                  <c:v>06/05/2014</c:v>
                </c:pt>
                <c:pt idx="219">
                  <c:v>07/05/2014</c:v>
                </c:pt>
                <c:pt idx="220">
                  <c:v>08/05/2014</c:v>
                </c:pt>
                <c:pt idx="221">
                  <c:v>09/05/2014</c:v>
                </c:pt>
                <c:pt idx="222">
                  <c:v>10/05/2014</c:v>
                </c:pt>
                <c:pt idx="223">
                  <c:v>11/05/2014</c:v>
                </c:pt>
                <c:pt idx="224">
                  <c:v>12/05/2014</c:v>
                </c:pt>
                <c:pt idx="225">
                  <c:v>13/05/2014</c:v>
                </c:pt>
                <c:pt idx="226">
                  <c:v>14/05/2014</c:v>
                </c:pt>
                <c:pt idx="227">
                  <c:v>15/05/2014</c:v>
                </c:pt>
                <c:pt idx="228">
                  <c:v>16/05/2014</c:v>
                </c:pt>
                <c:pt idx="229">
                  <c:v>17/05/2014</c:v>
                </c:pt>
                <c:pt idx="230">
                  <c:v>18/05/2014</c:v>
                </c:pt>
                <c:pt idx="231">
                  <c:v>19/05/2014</c:v>
                </c:pt>
                <c:pt idx="232">
                  <c:v>20/05/2014</c:v>
                </c:pt>
                <c:pt idx="233">
                  <c:v>21/05/2014</c:v>
                </c:pt>
                <c:pt idx="234">
                  <c:v>22/05/2014</c:v>
                </c:pt>
                <c:pt idx="235">
                  <c:v>23/05/2014</c:v>
                </c:pt>
                <c:pt idx="236">
                  <c:v>24/05/2014</c:v>
                </c:pt>
                <c:pt idx="237">
                  <c:v>25/05/2014</c:v>
                </c:pt>
                <c:pt idx="238">
                  <c:v>26/05/2014</c:v>
                </c:pt>
                <c:pt idx="239">
                  <c:v>27/05/2014</c:v>
                </c:pt>
                <c:pt idx="240">
                  <c:v>28/05/2014</c:v>
                </c:pt>
                <c:pt idx="241">
                  <c:v>29/05/2014</c:v>
                </c:pt>
                <c:pt idx="242">
                  <c:v>30/05/2014</c:v>
                </c:pt>
                <c:pt idx="243">
                  <c:v>31/05/2014</c:v>
                </c:pt>
                <c:pt idx="244">
                  <c:v>01/06/2014</c:v>
                </c:pt>
                <c:pt idx="245">
                  <c:v>02/06/2014</c:v>
                </c:pt>
                <c:pt idx="246">
                  <c:v>03/06/2014</c:v>
                </c:pt>
                <c:pt idx="247">
                  <c:v>04/06/2014</c:v>
                </c:pt>
                <c:pt idx="248">
                  <c:v>05/06/2014</c:v>
                </c:pt>
                <c:pt idx="249">
                  <c:v>06/06/2014</c:v>
                </c:pt>
                <c:pt idx="250">
                  <c:v>07/06/2014</c:v>
                </c:pt>
                <c:pt idx="251">
                  <c:v>08/06/2014</c:v>
                </c:pt>
                <c:pt idx="252">
                  <c:v>09/06/2014</c:v>
                </c:pt>
                <c:pt idx="253">
                  <c:v>10/06/2014</c:v>
                </c:pt>
                <c:pt idx="254">
                  <c:v>11/06/2014</c:v>
                </c:pt>
                <c:pt idx="255">
                  <c:v>12/06/2014</c:v>
                </c:pt>
                <c:pt idx="256">
                  <c:v>13/06/2014</c:v>
                </c:pt>
                <c:pt idx="257">
                  <c:v>14/06/2014</c:v>
                </c:pt>
                <c:pt idx="258">
                  <c:v>15/06/2014</c:v>
                </c:pt>
                <c:pt idx="259">
                  <c:v>16/06/2014</c:v>
                </c:pt>
                <c:pt idx="260">
                  <c:v>17/06/2014</c:v>
                </c:pt>
                <c:pt idx="261">
                  <c:v>18/06/2014</c:v>
                </c:pt>
                <c:pt idx="262">
                  <c:v>19/06/2014</c:v>
                </c:pt>
                <c:pt idx="263">
                  <c:v>20/06/2014</c:v>
                </c:pt>
                <c:pt idx="264">
                  <c:v>21/06/2014</c:v>
                </c:pt>
                <c:pt idx="265">
                  <c:v>22/06/2014</c:v>
                </c:pt>
                <c:pt idx="266">
                  <c:v>23/06/2014</c:v>
                </c:pt>
                <c:pt idx="267">
                  <c:v>24/06/2014</c:v>
                </c:pt>
                <c:pt idx="268">
                  <c:v>25/06/2014</c:v>
                </c:pt>
                <c:pt idx="269">
                  <c:v>26/06/2014</c:v>
                </c:pt>
                <c:pt idx="270">
                  <c:v>27/06/2014</c:v>
                </c:pt>
                <c:pt idx="271">
                  <c:v>28/06/2014</c:v>
                </c:pt>
                <c:pt idx="272">
                  <c:v>29/06/2014</c:v>
                </c:pt>
                <c:pt idx="273">
                  <c:v>30/06/2014</c:v>
                </c:pt>
                <c:pt idx="274">
                  <c:v>01/07/2014</c:v>
                </c:pt>
                <c:pt idx="275">
                  <c:v>02/07/2014</c:v>
                </c:pt>
                <c:pt idx="276">
                  <c:v>03/07/2014</c:v>
                </c:pt>
                <c:pt idx="277">
                  <c:v>04/07/2014</c:v>
                </c:pt>
                <c:pt idx="278">
                  <c:v>05/07/2014</c:v>
                </c:pt>
                <c:pt idx="279">
                  <c:v>06/07/2014</c:v>
                </c:pt>
                <c:pt idx="280">
                  <c:v>07/07/2014</c:v>
                </c:pt>
                <c:pt idx="281">
                  <c:v>08/07/2014</c:v>
                </c:pt>
                <c:pt idx="282">
                  <c:v>09/07/2014</c:v>
                </c:pt>
                <c:pt idx="283">
                  <c:v>10/07/2014</c:v>
                </c:pt>
                <c:pt idx="284">
                  <c:v>11/07/2014</c:v>
                </c:pt>
                <c:pt idx="285">
                  <c:v>12/07/2014</c:v>
                </c:pt>
                <c:pt idx="286">
                  <c:v>13/07/2014</c:v>
                </c:pt>
                <c:pt idx="287">
                  <c:v>14/07/2014</c:v>
                </c:pt>
                <c:pt idx="288">
                  <c:v>15/07/2014</c:v>
                </c:pt>
                <c:pt idx="289">
                  <c:v>16/07/2014</c:v>
                </c:pt>
                <c:pt idx="290">
                  <c:v>17/07/2014</c:v>
                </c:pt>
                <c:pt idx="291">
                  <c:v>18/07/2014</c:v>
                </c:pt>
                <c:pt idx="292">
                  <c:v>19/07/2014</c:v>
                </c:pt>
                <c:pt idx="293">
                  <c:v>20/07/2014</c:v>
                </c:pt>
                <c:pt idx="294">
                  <c:v>21/07/2014</c:v>
                </c:pt>
                <c:pt idx="295">
                  <c:v>22/07/2014</c:v>
                </c:pt>
                <c:pt idx="296">
                  <c:v>23/07/2014</c:v>
                </c:pt>
                <c:pt idx="297">
                  <c:v>24/07/2014</c:v>
                </c:pt>
                <c:pt idx="298">
                  <c:v>25/07/2014</c:v>
                </c:pt>
                <c:pt idx="299">
                  <c:v>26/07/2014</c:v>
                </c:pt>
                <c:pt idx="300">
                  <c:v>27/07/2014</c:v>
                </c:pt>
                <c:pt idx="301">
                  <c:v>28/07/2014</c:v>
                </c:pt>
                <c:pt idx="302">
                  <c:v>29/07/2014</c:v>
                </c:pt>
                <c:pt idx="303">
                  <c:v>30/07/2014</c:v>
                </c:pt>
                <c:pt idx="304">
                  <c:v>31/07/2014</c:v>
                </c:pt>
                <c:pt idx="305">
                  <c:v>01/08/2014</c:v>
                </c:pt>
                <c:pt idx="306">
                  <c:v>02/08/2014</c:v>
                </c:pt>
                <c:pt idx="307">
                  <c:v>03/08/2014</c:v>
                </c:pt>
                <c:pt idx="308">
                  <c:v>04/08/2014</c:v>
                </c:pt>
                <c:pt idx="309">
                  <c:v>05/08/2014</c:v>
                </c:pt>
                <c:pt idx="310">
                  <c:v>06/08/2014</c:v>
                </c:pt>
                <c:pt idx="311">
                  <c:v>07/08/2014</c:v>
                </c:pt>
                <c:pt idx="312">
                  <c:v>08/08/2014</c:v>
                </c:pt>
                <c:pt idx="313">
                  <c:v>09/08/2014</c:v>
                </c:pt>
                <c:pt idx="314">
                  <c:v>10/08/2014</c:v>
                </c:pt>
                <c:pt idx="315">
                  <c:v>11/08/2014</c:v>
                </c:pt>
                <c:pt idx="316">
                  <c:v>12/08/2014</c:v>
                </c:pt>
                <c:pt idx="317">
                  <c:v>13/08/2014</c:v>
                </c:pt>
                <c:pt idx="318">
                  <c:v>14/08/2014</c:v>
                </c:pt>
                <c:pt idx="319">
                  <c:v>15/08/2014</c:v>
                </c:pt>
                <c:pt idx="320">
                  <c:v>16/08/2014</c:v>
                </c:pt>
                <c:pt idx="321">
                  <c:v>17/08/2014</c:v>
                </c:pt>
                <c:pt idx="322">
                  <c:v>18/08/2014</c:v>
                </c:pt>
                <c:pt idx="323">
                  <c:v>19/08/2014</c:v>
                </c:pt>
                <c:pt idx="324">
                  <c:v>20/08/2014</c:v>
                </c:pt>
                <c:pt idx="325">
                  <c:v>21/08/2014</c:v>
                </c:pt>
                <c:pt idx="326">
                  <c:v>22/08/2014</c:v>
                </c:pt>
                <c:pt idx="327">
                  <c:v>23/08/2014</c:v>
                </c:pt>
                <c:pt idx="328">
                  <c:v>24/08/2014</c:v>
                </c:pt>
                <c:pt idx="329">
                  <c:v>25/08/2014</c:v>
                </c:pt>
                <c:pt idx="330">
                  <c:v>26/08/2014</c:v>
                </c:pt>
                <c:pt idx="331">
                  <c:v>27/08/2014</c:v>
                </c:pt>
                <c:pt idx="332">
                  <c:v>28/08/2014</c:v>
                </c:pt>
                <c:pt idx="333">
                  <c:v>29/08/2014</c:v>
                </c:pt>
                <c:pt idx="334">
                  <c:v>30/08/2014</c:v>
                </c:pt>
                <c:pt idx="335">
                  <c:v>31/08/2014</c:v>
                </c:pt>
                <c:pt idx="336">
                  <c:v>01/09/2014</c:v>
                </c:pt>
                <c:pt idx="337">
                  <c:v>02/09/2014</c:v>
                </c:pt>
                <c:pt idx="338">
                  <c:v>03/09/2014</c:v>
                </c:pt>
                <c:pt idx="339">
                  <c:v>04/09/2014</c:v>
                </c:pt>
                <c:pt idx="340">
                  <c:v>05/09/2014</c:v>
                </c:pt>
                <c:pt idx="341">
                  <c:v>06/09/2014</c:v>
                </c:pt>
                <c:pt idx="342">
                  <c:v>07/09/2014</c:v>
                </c:pt>
                <c:pt idx="343">
                  <c:v>08/09/2014</c:v>
                </c:pt>
                <c:pt idx="344">
                  <c:v>09/09/2014</c:v>
                </c:pt>
                <c:pt idx="345">
                  <c:v>10/09/2014</c:v>
                </c:pt>
                <c:pt idx="346">
                  <c:v>11/09/2014</c:v>
                </c:pt>
                <c:pt idx="347">
                  <c:v>12/09/2014</c:v>
                </c:pt>
                <c:pt idx="348">
                  <c:v>13/09/2014</c:v>
                </c:pt>
                <c:pt idx="349">
                  <c:v>14/09/2014</c:v>
                </c:pt>
                <c:pt idx="350">
                  <c:v>15/09/2014</c:v>
                </c:pt>
                <c:pt idx="351">
                  <c:v>16/09/2014</c:v>
                </c:pt>
                <c:pt idx="352">
                  <c:v>17/09/2014</c:v>
                </c:pt>
                <c:pt idx="353">
                  <c:v>18/09/2014</c:v>
                </c:pt>
                <c:pt idx="354">
                  <c:v>19/09/2014</c:v>
                </c:pt>
                <c:pt idx="355">
                  <c:v>20/09/2014</c:v>
                </c:pt>
                <c:pt idx="356">
                  <c:v>21/09/2014</c:v>
                </c:pt>
                <c:pt idx="357">
                  <c:v>22/09/2014</c:v>
                </c:pt>
                <c:pt idx="358">
                  <c:v>23/09/2014</c:v>
                </c:pt>
                <c:pt idx="359">
                  <c:v>24/09/2014</c:v>
                </c:pt>
                <c:pt idx="360">
                  <c:v>25/09/2014</c:v>
                </c:pt>
                <c:pt idx="361">
                  <c:v>26/09/2014</c:v>
                </c:pt>
                <c:pt idx="362">
                  <c:v>27/09/2014</c:v>
                </c:pt>
                <c:pt idx="363">
                  <c:v>28/09/2014</c:v>
                </c:pt>
                <c:pt idx="364">
                  <c:v>29/09/2014</c:v>
                </c:pt>
                <c:pt idx="365">
                  <c:v>30/09/2014</c:v>
                </c:pt>
                <c:pt idx="366">
                  <c:v>01/10/2014</c:v>
                </c:pt>
                <c:pt idx="367">
                  <c:v>02/10/2014</c:v>
                </c:pt>
                <c:pt idx="368">
                  <c:v>03/10/2014</c:v>
                </c:pt>
                <c:pt idx="369">
                  <c:v>04/10/2014</c:v>
                </c:pt>
                <c:pt idx="370">
                  <c:v>05/10/2014</c:v>
                </c:pt>
                <c:pt idx="371">
                  <c:v>06/10/2014</c:v>
                </c:pt>
                <c:pt idx="372">
                  <c:v>07/10/2014</c:v>
                </c:pt>
                <c:pt idx="373">
                  <c:v>08/10/2014</c:v>
                </c:pt>
                <c:pt idx="374">
                  <c:v>09/10/2014</c:v>
                </c:pt>
                <c:pt idx="375">
                  <c:v>10/10/2014</c:v>
                </c:pt>
                <c:pt idx="376">
                  <c:v>11/10/2014</c:v>
                </c:pt>
                <c:pt idx="377">
                  <c:v>12/10/2014</c:v>
                </c:pt>
                <c:pt idx="378">
                  <c:v>13/10/2014</c:v>
                </c:pt>
                <c:pt idx="379">
                  <c:v>14/10/2014</c:v>
                </c:pt>
                <c:pt idx="380">
                  <c:v>15/10/2014</c:v>
                </c:pt>
                <c:pt idx="381">
                  <c:v>16/10/2014</c:v>
                </c:pt>
                <c:pt idx="382">
                  <c:v>17/10/2014</c:v>
                </c:pt>
                <c:pt idx="383">
                  <c:v>18/10/2014</c:v>
                </c:pt>
                <c:pt idx="384">
                  <c:v>19/10/2014</c:v>
                </c:pt>
                <c:pt idx="385">
                  <c:v>20/10/2014</c:v>
                </c:pt>
                <c:pt idx="386">
                  <c:v>21/10/2014</c:v>
                </c:pt>
                <c:pt idx="387">
                  <c:v>22/10/2014</c:v>
                </c:pt>
                <c:pt idx="388">
                  <c:v>23/10/2014</c:v>
                </c:pt>
                <c:pt idx="389">
                  <c:v>24/10/2014</c:v>
                </c:pt>
                <c:pt idx="390">
                  <c:v>25/10/2014</c:v>
                </c:pt>
                <c:pt idx="391">
                  <c:v>26/10/2014</c:v>
                </c:pt>
                <c:pt idx="392">
                  <c:v>27/10/2014</c:v>
                </c:pt>
                <c:pt idx="393">
                  <c:v>28/10/2014</c:v>
                </c:pt>
                <c:pt idx="394">
                  <c:v>29/10/2014</c:v>
                </c:pt>
                <c:pt idx="395">
                  <c:v>30/10/2014</c:v>
                </c:pt>
                <c:pt idx="396">
                  <c:v>31/10/2014</c:v>
                </c:pt>
                <c:pt idx="397">
                  <c:v>01/11/2014</c:v>
                </c:pt>
                <c:pt idx="398">
                  <c:v>02/11/2014</c:v>
                </c:pt>
                <c:pt idx="399">
                  <c:v>03/11/2014</c:v>
                </c:pt>
                <c:pt idx="400">
                  <c:v>04/11/2014</c:v>
                </c:pt>
                <c:pt idx="401">
                  <c:v>05/11/2014</c:v>
                </c:pt>
                <c:pt idx="402">
                  <c:v>06/11/2014</c:v>
                </c:pt>
                <c:pt idx="403">
                  <c:v>07/11/2014</c:v>
                </c:pt>
                <c:pt idx="404">
                  <c:v>08/11/2014</c:v>
                </c:pt>
                <c:pt idx="405">
                  <c:v>09/11/2014</c:v>
                </c:pt>
                <c:pt idx="406">
                  <c:v>10/11/2014</c:v>
                </c:pt>
                <c:pt idx="407">
                  <c:v>11/11/2014</c:v>
                </c:pt>
                <c:pt idx="408">
                  <c:v>12/11/2014</c:v>
                </c:pt>
                <c:pt idx="409">
                  <c:v>13/11/2014</c:v>
                </c:pt>
                <c:pt idx="410">
                  <c:v>14/11/2014</c:v>
                </c:pt>
                <c:pt idx="411">
                  <c:v>15/11/2014</c:v>
                </c:pt>
                <c:pt idx="412">
                  <c:v>16/11/2014</c:v>
                </c:pt>
                <c:pt idx="413">
                  <c:v>17/11/2014</c:v>
                </c:pt>
                <c:pt idx="414">
                  <c:v>18/11/2014</c:v>
                </c:pt>
                <c:pt idx="415">
                  <c:v>19/11/2014</c:v>
                </c:pt>
                <c:pt idx="416">
                  <c:v>20/11/2014</c:v>
                </c:pt>
                <c:pt idx="417">
                  <c:v>21/11/2014</c:v>
                </c:pt>
                <c:pt idx="418">
                  <c:v>22/11/2014</c:v>
                </c:pt>
                <c:pt idx="419">
                  <c:v>23/11/2014</c:v>
                </c:pt>
                <c:pt idx="420">
                  <c:v>24/11/2014</c:v>
                </c:pt>
                <c:pt idx="421">
                  <c:v>25/11/2014</c:v>
                </c:pt>
                <c:pt idx="422">
                  <c:v>26/11/2014</c:v>
                </c:pt>
                <c:pt idx="423">
                  <c:v>27/11/2014</c:v>
                </c:pt>
                <c:pt idx="424">
                  <c:v>28/11/2014</c:v>
                </c:pt>
                <c:pt idx="425">
                  <c:v>29/11/2014</c:v>
                </c:pt>
                <c:pt idx="426">
                  <c:v>30/11/2014</c:v>
                </c:pt>
                <c:pt idx="427">
                  <c:v>01/12/2014</c:v>
                </c:pt>
                <c:pt idx="428">
                  <c:v>02/12/2014</c:v>
                </c:pt>
                <c:pt idx="429">
                  <c:v>03/12/2014</c:v>
                </c:pt>
                <c:pt idx="430">
                  <c:v>04/12/2014</c:v>
                </c:pt>
                <c:pt idx="431">
                  <c:v>05/12/2014</c:v>
                </c:pt>
                <c:pt idx="432">
                  <c:v>06/12/2014</c:v>
                </c:pt>
                <c:pt idx="433">
                  <c:v>07/12/2014</c:v>
                </c:pt>
                <c:pt idx="434">
                  <c:v>08/12/2014</c:v>
                </c:pt>
                <c:pt idx="435">
                  <c:v>09/12/2014</c:v>
                </c:pt>
                <c:pt idx="436">
                  <c:v>10/12/2014</c:v>
                </c:pt>
                <c:pt idx="437">
                  <c:v>11/12/2014</c:v>
                </c:pt>
                <c:pt idx="438">
                  <c:v>12/12/2014</c:v>
                </c:pt>
                <c:pt idx="439">
                  <c:v>13/12/2014</c:v>
                </c:pt>
                <c:pt idx="440">
                  <c:v>14/12/2014</c:v>
                </c:pt>
                <c:pt idx="441">
                  <c:v>15/12/2014</c:v>
                </c:pt>
                <c:pt idx="442">
                  <c:v>16/12/2014</c:v>
                </c:pt>
                <c:pt idx="443">
                  <c:v>17/12/2014</c:v>
                </c:pt>
                <c:pt idx="444">
                  <c:v>18/12/2014</c:v>
                </c:pt>
                <c:pt idx="445">
                  <c:v>19/12/2014</c:v>
                </c:pt>
                <c:pt idx="446">
                  <c:v>20/12/2014</c:v>
                </c:pt>
                <c:pt idx="447">
                  <c:v>21/12/2014</c:v>
                </c:pt>
                <c:pt idx="448">
                  <c:v>22/12/2014</c:v>
                </c:pt>
                <c:pt idx="449">
                  <c:v>23/12/2014</c:v>
                </c:pt>
                <c:pt idx="450">
                  <c:v>24/12/2014</c:v>
                </c:pt>
                <c:pt idx="451">
                  <c:v>25/12/2014</c:v>
                </c:pt>
                <c:pt idx="452">
                  <c:v>26/12/2014</c:v>
                </c:pt>
                <c:pt idx="453">
                  <c:v>27/12/2014</c:v>
                </c:pt>
                <c:pt idx="454">
                  <c:v>28/12/2014</c:v>
                </c:pt>
                <c:pt idx="455">
                  <c:v>29/12/2014</c:v>
                </c:pt>
                <c:pt idx="456">
                  <c:v>30/12/2014</c:v>
                </c:pt>
                <c:pt idx="457">
                  <c:v>31/12/2014</c:v>
                </c:pt>
                <c:pt idx="458">
                  <c:v>01/01/2015</c:v>
                </c:pt>
                <c:pt idx="459">
                  <c:v>02/01/2015</c:v>
                </c:pt>
                <c:pt idx="460">
                  <c:v>03/01/2015</c:v>
                </c:pt>
                <c:pt idx="461">
                  <c:v>04/01/2015</c:v>
                </c:pt>
                <c:pt idx="462">
                  <c:v>05/01/2015</c:v>
                </c:pt>
                <c:pt idx="463">
                  <c:v>06/01/2015</c:v>
                </c:pt>
                <c:pt idx="464">
                  <c:v>07/01/2015</c:v>
                </c:pt>
                <c:pt idx="465">
                  <c:v>08/01/2015</c:v>
                </c:pt>
                <c:pt idx="466">
                  <c:v>09/01/2015</c:v>
                </c:pt>
                <c:pt idx="467">
                  <c:v>10/01/2015</c:v>
                </c:pt>
                <c:pt idx="468">
                  <c:v>11/01/2015</c:v>
                </c:pt>
                <c:pt idx="469">
                  <c:v>12/01/2015</c:v>
                </c:pt>
                <c:pt idx="470">
                  <c:v>13/01/2015</c:v>
                </c:pt>
                <c:pt idx="471">
                  <c:v>14/01/2015</c:v>
                </c:pt>
                <c:pt idx="472">
                  <c:v>15/01/2015</c:v>
                </c:pt>
                <c:pt idx="473">
                  <c:v>16/01/2015</c:v>
                </c:pt>
                <c:pt idx="474">
                  <c:v>17/01/2015</c:v>
                </c:pt>
                <c:pt idx="475">
                  <c:v>18/01/2015</c:v>
                </c:pt>
                <c:pt idx="476">
                  <c:v>19/01/2015</c:v>
                </c:pt>
                <c:pt idx="477">
                  <c:v>20/01/2015</c:v>
                </c:pt>
                <c:pt idx="478">
                  <c:v>21/01/2015</c:v>
                </c:pt>
                <c:pt idx="479">
                  <c:v>22/01/2015</c:v>
                </c:pt>
                <c:pt idx="480">
                  <c:v>23/01/2015</c:v>
                </c:pt>
                <c:pt idx="481">
                  <c:v>24/01/2015</c:v>
                </c:pt>
                <c:pt idx="482">
                  <c:v>25/01/2015</c:v>
                </c:pt>
                <c:pt idx="483">
                  <c:v>26/01/2015</c:v>
                </c:pt>
                <c:pt idx="484">
                  <c:v>27/01/2015</c:v>
                </c:pt>
                <c:pt idx="485">
                  <c:v>28/01/2015</c:v>
                </c:pt>
                <c:pt idx="486">
                  <c:v>29/01/2015</c:v>
                </c:pt>
                <c:pt idx="487">
                  <c:v>30/01/2015</c:v>
                </c:pt>
                <c:pt idx="488">
                  <c:v>31/01/2015</c:v>
                </c:pt>
                <c:pt idx="489">
                  <c:v>01/02/2015</c:v>
                </c:pt>
                <c:pt idx="490">
                  <c:v>02/02/2015</c:v>
                </c:pt>
                <c:pt idx="491">
                  <c:v>03/02/2015</c:v>
                </c:pt>
                <c:pt idx="492">
                  <c:v>04/02/2015</c:v>
                </c:pt>
                <c:pt idx="493">
                  <c:v>05/02/2015</c:v>
                </c:pt>
                <c:pt idx="494">
                  <c:v>06/02/2015</c:v>
                </c:pt>
                <c:pt idx="495">
                  <c:v>07/02/2015</c:v>
                </c:pt>
                <c:pt idx="496">
                  <c:v>08/02/2015</c:v>
                </c:pt>
                <c:pt idx="497">
                  <c:v>09/02/2015</c:v>
                </c:pt>
                <c:pt idx="498">
                  <c:v>10/02/2015</c:v>
                </c:pt>
                <c:pt idx="499">
                  <c:v>11/02/2015</c:v>
                </c:pt>
                <c:pt idx="500">
                  <c:v>12/02/2015</c:v>
                </c:pt>
                <c:pt idx="501">
                  <c:v>13/02/2015</c:v>
                </c:pt>
                <c:pt idx="502">
                  <c:v>14/02/2015</c:v>
                </c:pt>
                <c:pt idx="503">
                  <c:v>15/02/2015</c:v>
                </c:pt>
                <c:pt idx="504">
                  <c:v>16/02/2015</c:v>
                </c:pt>
                <c:pt idx="505">
                  <c:v>17/02/2015</c:v>
                </c:pt>
                <c:pt idx="506">
                  <c:v>18/02/2015</c:v>
                </c:pt>
                <c:pt idx="507">
                  <c:v>19/02/2015</c:v>
                </c:pt>
                <c:pt idx="508">
                  <c:v>20/02/2015</c:v>
                </c:pt>
                <c:pt idx="509">
                  <c:v>21/02/2015</c:v>
                </c:pt>
                <c:pt idx="510">
                  <c:v>22/02/2015</c:v>
                </c:pt>
                <c:pt idx="511">
                  <c:v>23/02/2015</c:v>
                </c:pt>
                <c:pt idx="512">
                  <c:v>24/02/2015</c:v>
                </c:pt>
                <c:pt idx="513">
                  <c:v>25/02/2015</c:v>
                </c:pt>
                <c:pt idx="514">
                  <c:v>26/02/2015</c:v>
                </c:pt>
                <c:pt idx="515">
                  <c:v>27/02/2015</c:v>
                </c:pt>
                <c:pt idx="516">
                  <c:v>28/02/2015</c:v>
                </c:pt>
                <c:pt idx="517">
                  <c:v>01/03/2015</c:v>
                </c:pt>
                <c:pt idx="518">
                  <c:v>02/03/2015</c:v>
                </c:pt>
                <c:pt idx="519">
                  <c:v>03/03/2015</c:v>
                </c:pt>
                <c:pt idx="520">
                  <c:v>04/03/2015</c:v>
                </c:pt>
                <c:pt idx="521">
                  <c:v>05/03/2015</c:v>
                </c:pt>
                <c:pt idx="522">
                  <c:v>06/03/2015</c:v>
                </c:pt>
                <c:pt idx="523">
                  <c:v>07/03/2015</c:v>
                </c:pt>
                <c:pt idx="524">
                  <c:v>08/03/2015</c:v>
                </c:pt>
                <c:pt idx="525">
                  <c:v>09/03/2015</c:v>
                </c:pt>
                <c:pt idx="526">
                  <c:v>10/03/2015</c:v>
                </c:pt>
                <c:pt idx="527">
                  <c:v>11/03/2015</c:v>
                </c:pt>
                <c:pt idx="528">
                  <c:v>12/03/2015</c:v>
                </c:pt>
                <c:pt idx="529">
                  <c:v>13/03/2015</c:v>
                </c:pt>
                <c:pt idx="530">
                  <c:v>14/03/2015</c:v>
                </c:pt>
                <c:pt idx="531">
                  <c:v>15/03/2015</c:v>
                </c:pt>
                <c:pt idx="532">
                  <c:v>16/03/2015</c:v>
                </c:pt>
                <c:pt idx="533">
                  <c:v>17/03/2015</c:v>
                </c:pt>
                <c:pt idx="534">
                  <c:v>18/03/2015</c:v>
                </c:pt>
                <c:pt idx="535">
                  <c:v>19/03/2015</c:v>
                </c:pt>
                <c:pt idx="536">
                  <c:v>20/03/2015</c:v>
                </c:pt>
                <c:pt idx="537">
                  <c:v>21/03/2015</c:v>
                </c:pt>
                <c:pt idx="538">
                  <c:v>22/03/2015</c:v>
                </c:pt>
                <c:pt idx="539">
                  <c:v>23/03/2015</c:v>
                </c:pt>
                <c:pt idx="540">
                  <c:v>24/03/2015</c:v>
                </c:pt>
                <c:pt idx="541">
                  <c:v>25/03/2015</c:v>
                </c:pt>
                <c:pt idx="542">
                  <c:v>26/03/2015</c:v>
                </c:pt>
                <c:pt idx="543">
                  <c:v>27/03/2015</c:v>
                </c:pt>
                <c:pt idx="544">
                  <c:v>28/03/2015</c:v>
                </c:pt>
                <c:pt idx="545">
                  <c:v>29/03/2015</c:v>
                </c:pt>
                <c:pt idx="546">
                  <c:v>30/03/2015</c:v>
                </c:pt>
                <c:pt idx="547">
                  <c:v>31/03/2015</c:v>
                </c:pt>
                <c:pt idx="548">
                  <c:v>01/04/2015</c:v>
                </c:pt>
                <c:pt idx="549">
                  <c:v>02/04/2015</c:v>
                </c:pt>
                <c:pt idx="550">
                  <c:v>03/04/2015</c:v>
                </c:pt>
                <c:pt idx="551">
                  <c:v>04/04/2015</c:v>
                </c:pt>
                <c:pt idx="552">
                  <c:v>05/04/2015</c:v>
                </c:pt>
                <c:pt idx="553">
                  <c:v>06/04/2015</c:v>
                </c:pt>
                <c:pt idx="554">
                  <c:v>07/04/2015</c:v>
                </c:pt>
                <c:pt idx="555">
                  <c:v>08/04/2015</c:v>
                </c:pt>
                <c:pt idx="556">
                  <c:v>09/04/2015</c:v>
                </c:pt>
                <c:pt idx="557">
                  <c:v>10/04/2015</c:v>
                </c:pt>
                <c:pt idx="558">
                  <c:v>11/04/2015</c:v>
                </c:pt>
                <c:pt idx="559">
                  <c:v>12/04/2015</c:v>
                </c:pt>
                <c:pt idx="560">
                  <c:v>13/04/2015</c:v>
                </c:pt>
                <c:pt idx="561">
                  <c:v>14/04/2015</c:v>
                </c:pt>
                <c:pt idx="562">
                  <c:v>15/04/2015</c:v>
                </c:pt>
                <c:pt idx="563">
                  <c:v>16/04/2015</c:v>
                </c:pt>
                <c:pt idx="564">
                  <c:v>17/04/2015</c:v>
                </c:pt>
                <c:pt idx="565">
                  <c:v>18/04/2015</c:v>
                </c:pt>
                <c:pt idx="566">
                  <c:v>19/04/2015</c:v>
                </c:pt>
                <c:pt idx="567">
                  <c:v>20/04/2015</c:v>
                </c:pt>
                <c:pt idx="568">
                  <c:v>21/04/2015</c:v>
                </c:pt>
                <c:pt idx="569">
                  <c:v>22/04/2015</c:v>
                </c:pt>
                <c:pt idx="570">
                  <c:v>23/04/2015</c:v>
                </c:pt>
                <c:pt idx="571">
                  <c:v>24/04/2015</c:v>
                </c:pt>
                <c:pt idx="572">
                  <c:v>25/04/2015</c:v>
                </c:pt>
                <c:pt idx="573">
                  <c:v>26/04/2015</c:v>
                </c:pt>
                <c:pt idx="574">
                  <c:v>27/04/2015</c:v>
                </c:pt>
                <c:pt idx="575">
                  <c:v>28/04/2015</c:v>
                </c:pt>
                <c:pt idx="576">
                  <c:v>29/04/2015</c:v>
                </c:pt>
                <c:pt idx="577">
                  <c:v>30/04/2015</c:v>
                </c:pt>
                <c:pt idx="578">
                  <c:v>01/05/2015</c:v>
                </c:pt>
                <c:pt idx="579">
                  <c:v>02/05/2015</c:v>
                </c:pt>
                <c:pt idx="580">
                  <c:v>03/05/2015</c:v>
                </c:pt>
                <c:pt idx="581">
                  <c:v>04/05/2015</c:v>
                </c:pt>
                <c:pt idx="582">
                  <c:v>05/05/2015</c:v>
                </c:pt>
                <c:pt idx="583">
                  <c:v>06/05/2015</c:v>
                </c:pt>
                <c:pt idx="584">
                  <c:v>07/05/2015</c:v>
                </c:pt>
                <c:pt idx="585">
                  <c:v>08/05/2015</c:v>
                </c:pt>
                <c:pt idx="586">
                  <c:v>09/05/2015</c:v>
                </c:pt>
                <c:pt idx="587">
                  <c:v>10/05/2015</c:v>
                </c:pt>
                <c:pt idx="588">
                  <c:v>11/05/2015</c:v>
                </c:pt>
                <c:pt idx="589">
                  <c:v>12/05/2015</c:v>
                </c:pt>
                <c:pt idx="590">
                  <c:v>13/05/2015</c:v>
                </c:pt>
                <c:pt idx="591">
                  <c:v>14/05/2015</c:v>
                </c:pt>
                <c:pt idx="592">
                  <c:v>15/05/2015</c:v>
                </c:pt>
                <c:pt idx="593">
                  <c:v>16/05/2015</c:v>
                </c:pt>
                <c:pt idx="594">
                  <c:v>17/05/2015</c:v>
                </c:pt>
                <c:pt idx="595">
                  <c:v>18/05/2015</c:v>
                </c:pt>
                <c:pt idx="596">
                  <c:v>19/05/2015</c:v>
                </c:pt>
                <c:pt idx="597">
                  <c:v>20/05/2015</c:v>
                </c:pt>
                <c:pt idx="598">
                  <c:v>21/05/2015</c:v>
                </c:pt>
                <c:pt idx="599">
                  <c:v>22/05/2015</c:v>
                </c:pt>
                <c:pt idx="600">
                  <c:v>23/05/2015</c:v>
                </c:pt>
                <c:pt idx="601">
                  <c:v>24/05/2015</c:v>
                </c:pt>
                <c:pt idx="602">
                  <c:v>25/05/2015</c:v>
                </c:pt>
                <c:pt idx="603">
                  <c:v>26/05/2015</c:v>
                </c:pt>
                <c:pt idx="604">
                  <c:v>27/05/2015</c:v>
                </c:pt>
                <c:pt idx="605">
                  <c:v>28/05/2015</c:v>
                </c:pt>
                <c:pt idx="606">
                  <c:v>29/05/2015</c:v>
                </c:pt>
                <c:pt idx="607">
                  <c:v>30/05/2015</c:v>
                </c:pt>
                <c:pt idx="608">
                  <c:v>31/05/2015</c:v>
                </c:pt>
                <c:pt idx="609">
                  <c:v>01/06/2015</c:v>
                </c:pt>
                <c:pt idx="610">
                  <c:v>02/06/2015</c:v>
                </c:pt>
                <c:pt idx="611">
                  <c:v>03/06/2015</c:v>
                </c:pt>
                <c:pt idx="612">
                  <c:v>04/06/2015</c:v>
                </c:pt>
                <c:pt idx="613">
                  <c:v>05/06/2015</c:v>
                </c:pt>
                <c:pt idx="614">
                  <c:v>06/06/2015</c:v>
                </c:pt>
                <c:pt idx="615">
                  <c:v>07/06/2015</c:v>
                </c:pt>
                <c:pt idx="616">
                  <c:v>08/06/2015</c:v>
                </c:pt>
                <c:pt idx="617">
                  <c:v>09/06/2015</c:v>
                </c:pt>
                <c:pt idx="618">
                  <c:v>10/06/2015</c:v>
                </c:pt>
                <c:pt idx="619">
                  <c:v>11/06/2015</c:v>
                </c:pt>
                <c:pt idx="620">
                  <c:v>12/06/2015</c:v>
                </c:pt>
                <c:pt idx="621">
                  <c:v>13/06/2015</c:v>
                </c:pt>
                <c:pt idx="622">
                  <c:v>14/06/2015</c:v>
                </c:pt>
                <c:pt idx="623">
                  <c:v>15/06/2015</c:v>
                </c:pt>
                <c:pt idx="624">
                  <c:v>16/06/2015</c:v>
                </c:pt>
                <c:pt idx="625">
                  <c:v>17/06/2015</c:v>
                </c:pt>
                <c:pt idx="626">
                  <c:v>18/06/2015</c:v>
                </c:pt>
                <c:pt idx="627">
                  <c:v>19/06/2015</c:v>
                </c:pt>
                <c:pt idx="628">
                  <c:v>20/06/2015</c:v>
                </c:pt>
                <c:pt idx="629">
                  <c:v>21/06/2015</c:v>
                </c:pt>
                <c:pt idx="630">
                  <c:v>22/06/2015</c:v>
                </c:pt>
                <c:pt idx="631">
                  <c:v>23/06/2015</c:v>
                </c:pt>
                <c:pt idx="632">
                  <c:v>24/06/2015</c:v>
                </c:pt>
                <c:pt idx="633">
                  <c:v>25/06/2015</c:v>
                </c:pt>
                <c:pt idx="634">
                  <c:v>26/06/2015</c:v>
                </c:pt>
                <c:pt idx="635">
                  <c:v>27/06/2015</c:v>
                </c:pt>
                <c:pt idx="636">
                  <c:v>28/06/2015</c:v>
                </c:pt>
                <c:pt idx="637">
                  <c:v>29/06/2015</c:v>
                </c:pt>
                <c:pt idx="638">
                  <c:v>30/06/2015</c:v>
                </c:pt>
                <c:pt idx="639">
                  <c:v>01/07/2015</c:v>
                </c:pt>
                <c:pt idx="640">
                  <c:v>02/07/2015</c:v>
                </c:pt>
                <c:pt idx="641">
                  <c:v>03/07/2015</c:v>
                </c:pt>
                <c:pt idx="642">
                  <c:v>04/07/2015</c:v>
                </c:pt>
                <c:pt idx="643">
                  <c:v>05/07/2015</c:v>
                </c:pt>
                <c:pt idx="644">
                  <c:v>06/07/2015</c:v>
                </c:pt>
                <c:pt idx="645">
                  <c:v>07/07/2015</c:v>
                </c:pt>
                <c:pt idx="646">
                  <c:v>08/07/2015</c:v>
                </c:pt>
                <c:pt idx="647">
                  <c:v>09/07/2015</c:v>
                </c:pt>
                <c:pt idx="648">
                  <c:v>10/07/2015</c:v>
                </c:pt>
                <c:pt idx="649">
                  <c:v>11/07/2015</c:v>
                </c:pt>
                <c:pt idx="650">
                  <c:v>12/07/2015</c:v>
                </c:pt>
                <c:pt idx="651">
                  <c:v>13/07/2015</c:v>
                </c:pt>
                <c:pt idx="652">
                  <c:v>14/07/2015</c:v>
                </c:pt>
                <c:pt idx="653">
                  <c:v>15/07/2015</c:v>
                </c:pt>
                <c:pt idx="654">
                  <c:v>16/07/2015</c:v>
                </c:pt>
                <c:pt idx="655">
                  <c:v>17/07/2015</c:v>
                </c:pt>
                <c:pt idx="656">
                  <c:v>18/07/2015</c:v>
                </c:pt>
                <c:pt idx="657">
                  <c:v>19/07/2015</c:v>
                </c:pt>
                <c:pt idx="658">
                  <c:v>20/07/2015</c:v>
                </c:pt>
                <c:pt idx="659">
                  <c:v>21/07/2015</c:v>
                </c:pt>
                <c:pt idx="660">
                  <c:v>22/07/2015</c:v>
                </c:pt>
                <c:pt idx="661">
                  <c:v>23/07/2015</c:v>
                </c:pt>
                <c:pt idx="662">
                  <c:v>24/07/2015</c:v>
                </c:pt>
                <c:pt idx="663">
                  <c:v>25/07/2015</c:v>
                </c:pt>
                <c:pt idx="664">
                  <c:v>26/07/2015</c:v>
                </c:pt>
                <c:pt idx="665">
                  <c:v>27/07/2015</c:v>
                </c:pt>
                <c:pt idx="666">
                  <c:v>28/07/2015</c:v>
                </c:pt>
                <c:pt idx="667">
                  <c:v>29/07/2015</c:v>
                </c:pt>
                <c:pt idx="668">
                  <c:v>30/07/2015</c:v>
                </c:pt>
                <c:pt idx="669">
                  <c:v>31/07/2015</c:v>
                </c:pt>
                <c:pt idx="670">
                  <c:v>01/08/2015</c:v>
                </c:pt>
                <c:pt idx="671">
                  <c:v>02/08/2015</c:v>
                </c:pt>
                <c:pt idx="672">
                  <c:v>03/08/2015</c:v>
                </c:pt>
                <c:pt idx="673">
                  <c:v>04/08/2015</c:v>
                </c:pt>
                <c:pt idx="674">
                  <c:v>05/08/2015</c:v>
                </c:pt>
                <c:pt idx="675">
                  <c:v>06/08/2015</c:v>
                </c:pt>
                <c:pt idx="676">
                  <c:v>07/08/2015</c:v>
                </c:pt>
                <c:pt idx="677">
                  <c:v>08/08/2015</c:v>
                </c:pt>
                <c:pt idx="678">
                  <c:v>09/08/2015</c:v>
                </c:pt>
                <c:pt idx="679">
                  <c:v>10/08/2015</c:v>
                </c:pt>
                <c:pt idx="680">
                  <c:v>11/08/2015</c:v>
                </c:pt>
                <c:pt idx="681">
                  <c:v>12/08/2015</c:v>
                </c:pt>
                <c:pt idx="682">
                  <c:v>13/08/2015</c:v>
                </c:pt>
                <c:pt idx="683">
                  <c:v>14/08/2015</c:v>
                </c:pt>
                <c:pt idx="684">
                  <c:v>15/08/2015</c:v>
                </c:pt>
                <c:pt idx="685">
                  <c:v>16/08/2015</c:v>
                </c:pt>
                <c:pt idx="686">
                  <c:v>17/08/2015</c:v>
                </c:pt>
                <c:pt idx="687">
                  <c:v>18/08/2015</c:v>
                </c:pt>
                <c:pt idx="688">
                  <c:v>19/08/2015</c:v>
                </c:pt>
                <c:pt idx="689">
                  <c:v>20/08/2015</c:v>
                </c:pt>
                <c:pt idx="690">
                  <c:v>21/08/2015</c:v>
                </c:pt>
                <c:pt idx="691">
                  <c:v>22/08/2015</c:v>
                </c:pt>
                <c:pt idx="692">
                  <c:v>23/08/2015</c:v>
                </c:pt>
                <c:pt idx="693">
                  <c:v>24/08/2015</c:v>
                </c:pt>
                <c:pt idx="694">
                  <c:v>25/08/2015</c:v>
                </c:pt>
                <c:pt idx="695">
                  <c:v>26/08/2015</c:v>
                </c:pt>
                <c:pt idx="696">
                  <c:v>27/08/2015</c:v>
                </c:pt>
                <c:pt idx="697">
                  <c:v>28/08/2015</c:v>
                </c:pt>
                <c:pt idx="698">
                  <c:v>29/08/2015</c:v>
                </c:pt>
                <c:pt idx="699">
                  <c:v>30/08/2015</c:v>
                </c:pt>
                <c:pt idx="700">
                  <c:v>31/08/2015</c:v>
                </c:pt>
                <c:pt idx="701">
                  <c:v>01/09/2015</c:v>
                </c:pt>
                <c:pt idx="702">
                  <c:v>02/09/2015</c:v>
                </c:pt>
                <c:pt idx="703">
                  <c:v>03/09/2015</c:v>
                </c:pt>
                <c:pt idx="704">
                  <c:v>04/09/2015</c:v>
                </c:pt>
                <c:pt idx="705">
                  <c:v>05/09/2015</c:v>
                </c:pt>
                <c:pt idx="706">
                  <c:v>06/09/2015</c:v>
                </c:pt>
                <c:pt idx="707">
                  <c:v>07/09/2015</c:v>
                </c:pt>
                <c:pt idx="708">
                  <c:v>08/09/2015</c:v>
                </c:pt>
                <c:pt idx="709">
                  <c:v>09/09/2015</c:v>
                </c:pt>
                <c:pt idx="710">
                  <c:v>10/09/2015</c:v>
                </c:pt>
                <c:pt idx="711">
                  <c:v>11/09/2015</c:v>
                </c:pt>
                <c:pt idx="712">
                  <c:v>12/09/2015</c:v>
                </c:pt>
                <c:pt idx="713">
                  <c:v>13/09/2015</c:v>
                </c:pt>
                <c:pt idx="714">
                  <c:v>14/09/2015</c:v>
                </c:pt>
                <c:pt idx="715">
                  <c:v>15/09/2015</c:v>
                </c:pt>
                <c:pt idx="716">
                  <c:v>16/09/2015</c:v>
                </c:pt>
                <c:pt idx="717">
                  <c:v>17/09/2015</c:v>
                </c:pt>
                <c:pt idx="718">
                  <c:v>18/09/2015</c:v>
                </c:pt>
                <c:pt idx="719">
                  <c:v>19/09/2015</c:v>
                </c:pt>
                <c:pt idx="720">
                  <c:v>20/09/2015</c:v>
                </c:pt>
                <c:pt idx="721">
                  <c:v>21/09/2015</c:v>
                </c:pt>
                <c:pt idx="722">
                  <c:v>22/09/2015</c:v>
                </c:pt>
                <c:pt idx="723">
                  <c:v>23/09/2015</c:v>
                </c:pt>
                <c:pt idx="724">
                  <c:v>24/09/2015</c:v>
                </c:pt>
                <c:pt idx="725">
                  <c:v>25/09/2015</c:v>
                </c:pt>
                <c:pt idx="726">
                  <c:v>26/09/2015</c:v>
                </c:pt>
                <c:pt idx="727">
                  <c:v>27/09/2015</c:v>
                </c:pt>
                <c:pt idx="728">
                  <c:v>28/09/2015</c:v>
                </c:pt>
                <c:pt idx="729">
                  <c:v>29/09/2015</c:v>
                </c:pt>
                <c:pt idx="730">
                  <c:v>30/09/2015</c:v>
                </c:pt>
                <c:pt idx="731">
                  <c:v>01/10/2015</c:v>
                </c:pt>
                <c:pt idx="732">
                  <c:v>02/10/2015</c:v>
                </c:pt>
                <c:pt idx="733">
                  <c:v>03/10/2015</c:v>
                </c:pt>
                <c:pt idx="734">
                  <c:v>04/10/2015</c:v>
                </c:pt>
                <c:pt idx="735">
                  <c:v>05/10/2015</c:v>
                </c:pt>
                <c:pt idx="736">
                  <c:v>06/10/2015</c:v>
                </c:pt>
                <c:pt idx="737">
                  <c:v>07/10/2015</c:v>
                </c:pt>
                <c:pt idx="738">
                  <c:v>08/10/2015</c:v>
                </c:pt>
                <c:pt idx="739">
                  <c:v>09/10/2015</c:v>
                </c:pt>
                <c:pt idx="740">
                  <c:v>10/10/2015</c:v>
                </c:pt>
                <c:pt idx="741">
                  <c:v>11/10/2015</c:v>
                </c:pt>
                <c:pt idx="742">
                  <c:v>12/10/2015</c:v>
                </c:pt>
                <c:pt idx="743">
                  <c:v>13/10/2015</c:v>
                </c:pt>
                <c:pt idx="744">
                  <c:v>14/10/2015</c:v>
                </c:pt>
                <c:pt idx="745">
                  <c:v>15/10/2015</c:v>
                </c:pt>
                <c:pt idx="746">
                  <c:v>16/10/2015</c:v>
                </c:pt>
                <c:pt idx="747">
                  <c:v>17/10/2015</c:v>
                </c:pt>
                <c:pt idx="748">
                  <c:v>18/10/2015</c:v>
                </c:pt>
                <c:pt idx="749">
                  <c:v>19/10/2015</c:v>
                </c:pt>
                <c:pt idx="750">
                  <c:v>20/10/2015</c:v>
                </c:pt>
                <c:pt idx="751">
                  <c:v>21/10/2015</c:v>
                </c:pt>
                <c:pt idx="752">
                  <c:v>22/10/2015</c:v>
                </c:pt>
                <c:pt idx="753">
                  <c:v>23/10/2015</c:v>
                </c:pt>
                <c:pt idx="754">
                  <c:v>24/10/2015</c:v>
                </c:pt>
                <c:pt idx="755">
                  <c:v>25/10/2015</c:v>
                </c:pt>
                <c:pt idx="756">
                  <c:v>26/10/2015</c:v>
                </c:pt>
                <c:pt idx="757">
                  <c:v>27/10/2015</c:v>
                </c:pt>
                <c:pt idx="758">
                  <c:v>28/10/2015</c:v>
                </c:pt>
                <c:pt idx="759">
                  <c:v>29/10/2015</c:v>
                </c:pt>
                <c:pt idx="760">
                  <c:v>30/10/2015</c:v>
                </c:pt>
                <c:pt idx="761">
                  <c:v>31/10/2015</c:v>
                </c:pt>
                <c:pt idx="762">
                  <c:v>01/11/2015</c:v>
                </c:pt>
                <c:pt idx="763">
                  <c:v>02/11/2015</c:v>
                </c:pt>
                <c:pt idx="764">
                  <c:v>03/11/2015</c:v>
                </c:pt>
                <c:pt idx="765">
                  <c:v>04/11/2015</c:v>
                </c:pt>
                <c:pt idx="766">
                  <c:v>05/11/2015</c:v>
                </c:pt>
                <c:pt idx="767">
                  <c:v>06/11/2015</c:v>
                </c:pt>
                <c:pt idx="768">
                  <c:v>07/11/2015</c:v>
                </c:pt>
                <c:pt idx="769">
                  <c:v>08/11/2015</c:v>
                </c:pt>
                <c:pt idx="770">
                  <c:v>09/11/2015</c:v>
                </c:pt>
                <c:pt idx="771">
                  <c:v>10/11/2015</c:v>
                </c:pt>
                <c:pt idx="772">
                  <c:v>11/11/2015</c:v>
                </c:pt>
                <c:pt idx="773">
                  <c:v>12/11/2015</c:v>
                </c:pt>
                <c:pt idx="774">
                  <c:v>13/11/2015</c:v>
                </c:pt>
                <c:pt idx="775">
                  <c:v>14/11/2015</c:v>
                </c:pt>
                <c:pt idx="776">
                  <c:v>15/11/2015</c:v>
                </c:pt>
                <c:pt idx="777">
                  <c:v>16/11/2015</c:v>
                </c:pt>
                <c:pt idx="778">
                  <c:v>17/11/2015</c:v>
                </c:pt>
                <c:pt idx="779">
                  <c:v>18/11/2015</c:v>
                </c:pt>
                <c:pt idx="780">
                  <c:v>19/11/2015</c:v>
                </c:pt>
                <c:pt idx="781">
                  <c:v>20/11/2015</c:v>
                </c:pt>
                <c:pt idx="782">
                  <c:v>21/11/2015</c:v>
                </c:pt>
                <c:pt idx="783">
                  <c:v>22/11/2015</c:v>
                </c:pt>
                <c:pt idx="784">
                  <c:v>23/11/2015</c:v>
                </c:pt>
                <c:pt idx="785">
                  <c:v>24/11/2015</c:v>
                </c:pt>
                <c:pt idx="786">
                  <c:v>25/11/2015</c:v>
                </c:pt>
                <c:pt idx="787">
                  <c:v>26/11/2015</c:v>
                </c:pt>
                <c:pt idx="788">
                  <c:v>27/11/2015</c:v>
                </c:pt>
                <c:pt idx="789">
                  <c:v>28/11/2015</c:v>
                </c:pt>
                <c:pt idx="790">
                  <c:v>29/11/2015</c:v>
                </c:pt>
                <c:pt idx="791">
                  <c:v>30/11/2015</c:v>
                </c:pt>
                <c:pt idx="792">
                  <c:v>01/12/2015</c:v>
                </c:pt>
                <c:pt idx="793">
                  <c:v>02/12/2015</c:v>
                </c:pt>
                <c:pt idx="794">
                  <c:v>03/12/2015</c:v>
                </c:pt>
                <c:pt idx="795">
                  <c:v>04/12/2015</c:v>
                </c:pt>
                <c:pt idx="796">
                  <c:v>05/12/2015</c:v>
                </c:pt>
                <c:pt idx="797">
                  <c:v>06/12/2015</c:v>
                </c:pt>
                <c:pt idx="798">
                  <c:v>07/12/2015</c:v>
                </c:pt>
                <c:pt idx="799">
                  <c:v>08/12/2015</c:v>
                </c:pt>
                <c:pt idx="800">
                  <c:v>09/12/2015</c:v>
                </c:pt>
                <c:pt idx="801">
                  <c:v>10/12/2015</c:v>
                </c:pt>
                <c:pt idx="802">
                  <c:v>11/12/2015</c:v>
                </c:pt>
                <c:pt idx="803">
                  <c:v>12/12/2015</c:v>
                </c:pt>
                <c:pt idx="804">
                  <c:v>13/12/2015</c:v>
                </c:pt>
                <c:pt idx="805">
                  <c:v>14/12/2015</c:v>
                </c:pt>
                <c:pt idx="806">
                  <c:v>15/12/2015</c:v>
                </c:pt>
                <c:pt idx="807">
                  <c:v>16/12/2015</c:v>
                </c:pt>
                <c:pt idx="808">
                  <c:v>17/12/2015</c:v>
                </c:pt>
                <c:pt idx="809">
                  <c:v>18/12/2015</c:v>
                </c:pt>
                <c:pt idx="810">
                  <c:v>19/12/2015</c:v>
                </c:pt>
                <c:pt idx="811">
                  <c:v>20/12/2015</c:v>
                </c:pt>
                <c:pt idx="812">
                  <c:v>21/12/2015</c:v>
                </c:pt>
                <c:pt idx="813">
                  <c:v>22/12/2015</c:v>
                </c:pt>
                <c:pt idx="814">
                  <c:v>23/12/2015</c:v>
                </c:pt>
                <c:pt idx="815">
                  <c:v>24/12/2015</c:v>
                </c:pt>
                <c:pt idx="816">
                  <c:v>25/12/2015</c:v>
                </c:pt>
                <c:pt idx="817">
                  <c:v>26/12/2015</c:v>
                </c:pt>
                <c:pt idx="818">
                  <c:v>27/12/2015</c:v>
                </c:pt>
                <c:pt idx="819">
                  <c:v>28/12/2015</c:v>
                </c:pt>
                <c:pt idx="820">
                  <c:v>29/12/2015</c:v>
                </c:pt>
                <c:pt idx="821">
                  <c:v>30/12/2015</c:v>
                </c:pt>
                <c:pt idx="822">
                  <c:v>31/12/2015</c:v>
                </c:pt>
                <c:pt idx="823">
                  <c:v>01/01/2016</c:v>
                </c:pt>
                <c:pt idx="824">
                  <c:v>02/01/2016</c:v>
                </c:pt>
                <c:pt idx="825">
                  <c:v>03/01/2016</c:v>
                </c:pt>
                <c:pt idx="826">
                  <c:v>04/01/2016</c:v>
                </c:pt>
                <c:pt idx="827">
                  <c:v>05/01/2016</c:v>
                </c:pt>
                <c:pt idx="828">
                  <c:v>06/01/2016</c:v>
                </c:pt>
                <c:pt idx="829">
                  <c:v>07/01/2016</c:v>
                </c:pt>
                <c:pt idx="830">
                  <c:v>08/01/2016</c:v>
                </c:pt>
                <c:pt idx="831">
                  <c:v>09/01/2016</c:v>
                </c:pt>
                <c:pt idx="832">
                  <c:v>10/01/2016</c:v>
                </c:pt>
                <c:pt idx="833">
                  <c:v>11/01/2016</c:v>
                </c:pt>
                <c:pt idx="834">
                  <c:v>12/01/2016</c:v>
                </c:pt>
                <c:pt idx="835">
                  <c:v>13/01/2016</c:v>
                </c:pt>
                <c:pt idx="836">
                  <c:v>14/01/2016</c:v>
                </c:pt>
                <c:pt idx="837">
                  <c:v>15/01/2016</c:v>
                </c:pt>
                <c:pt idx="838">
                  <c:v>16/01/2016</c:v>
                </c:pt>
                <c:pt idx="839">
                  <c:v>17/01/2016</c:v>
                </c:pt>
                <c:pt idx="840">
                  <c:v>18/01/2016</c:v>
                </c:pt>
                <c:pt idx="841">
                  <c:v>19/01/2016</c:v>
                </c:pt>
                <c:pt idx="842">
                  <c:v>20/01/2016</c:v>
                </c:pt>
                <c:pt idx="843">
                  <c:v>21/01/2016</c:v>
                </c:pt>
                <c:pt idx="844">
                  <c:v>22/01/2016</c:v>
                </c:pt>
                <c:pt idx="845">
                  <c:v>23/01/2016</c:v>
                </c:pt>
                <c:pt idx="846">
                  <c:v>24/01/2016</c:v>
                </c:pt>
                <c:pt idx="847">
                  <c:v>25/01/2016</c:v>
                </c:pt>
                <c:pt idx="848">
                  <c:v>26/01/2016</c:v>
                </c:pt>
                <c:pt idx="849">
                  <c:v>27/01/2016</c:v>
                </c:pt>
                <c:pt idx="850">
                  <c:v>28/01/2016</c:v>
                </c:pt>
                <c:pt idx="851">
                  <c:v>29/01/2016</c:v>
                </c:pt>
                <c:pt idx="852">
                  <c:v>30/01/2016</c:v>
                </c:pt>
                <c:pt idx="853">
                  <c:v>31/01/2016</c:v>
                </c:pt>
                <c:pt idx="854">
                  <c:v>01/02/2016</c:v>
                </c:pt>
                <c:pt idx="855">
                  <c:v>02/02/2016</c:v>
                </c:pt>
                <c:pt idx="856">
                  <c:v>03/02/2016</c:v>
                </c:pt>
                <c:pt idx="857">
                  <c:v>04/02/2016</c:v>
                </c:pt>
                <c:pt idx="858">
                  <c:v>05/02/2016</c:v>
                </c:pt>
                <c:pt idx="859">
                  <c:v>06/02/2016</c:v>
                </c:pt>
                <c:pt idx="860">
                  <c:v>07/02/2016</c:v>
                </c:pt>
                <c:pt idx="861">
                  <c:v>08/02/2016</c:v>
                </c:pt>
                <c:pt idx="862">
                  <c:v>09/02/2016</c:v>
                </c:pt>
                <c:pt idx="863">
                  <c:v>10/02/2016</c:v>
                </c:pt>
                <c:pt idx="864">
                  <c:v>11/02/2016</c:v>
                </c:pt>
                <c:pt idx="865">
                  <c:v>12/02/2016</c:v>
                </c:pt>
                <c:pt idx="866">
                  <c:v>13/02/2016</c:v>
                </c:pt>
                <c:pt idx="867">
                  <c:v>14/02/2016</c:v>
                </c:pt>
                <c:pt idx="868">
                  <c:v>15/02/2016</c:v>
                </c:pt>
                <c:pt idx="869">
                  <c:v>16/02/2016</c:v>
                </c:pt>
                <c:pt idx="870">
                  <c:v>17/02/2016</c:v>
                </c:pt>
                <c:pt idx="871">
                  <c:v>18/02/2016</c:v>
                </c:pt>
                <c:pt idx="872">
                  <c:v>19/02/2016</c:v>
                </c:pt>
                <c:pt idx="873">
                  <c:v>20/02/2016</c:v>
                </c:pt>
                <c:pt idx="874">
                  <c:v>21/02/2016</c:v>
                </c:pt>
                <c:pt idx="875">
                  <c:v>22/02/2016</c:v>
                </c:pt>
                <c:pt idx="876">
                  <c:v>23/02/2016</c:v>
                </c:pt>
                <c:pt idx="877">
                  <c:v>24/02/2016</c:v>
                </c:pt>
                <c:pt idx="878">
                  <c:v>25/02/2016</c:v>
                </c:pt>
                <c:pt idx="879">
                  <c:v>26/02/2016</c:v>
                </c:pt>
                <c:pt idx="880">
                  <c:v>27/02/2016</c:v>
                </c:pt>
                <c:pt idx="881">
                  <c:v>28/02/2016</c:v>
                </c:pt>
                <c:pt idx="882">
                  <c:v>29/02/2016</c:v>
                </c:pt>
                <c:pt idx="883">
                  <c:v>01/03/2016</c:v>
                </c:pt>
                <c:pt idx="884">
                  <c:v>02/03/2016</c:v>
                </c:pt>
                <c:pt idx="885">
                  <c:v>03/03/2016</c:v>
                </c:pt>
                <c:pt idx="886">
                  <c:v>04/03/2016</c:v>
                </c:pt>
                <c:pt idx="887">
                  <c:v>05/03/2016</c:v>
                </c:pt>
                <c:pt idx="888">
                  <c:v>06/03/2016</c:v>
                </c:pt>
                <c:pt idx="889">
                  <c:v>07/03/2016</c:v>
                </c:pt>
                <c:pt idx="890">
                  <c:v>08/03/2016</c:v>
                </c:pt>
                <c:pt idx="891">
                  <c:v>09/03/2016</c:v>
                </c:pt>
                <c:pt idx="892">
                  <c:v>10/03/2016</c:v>
                </c:pt>
                <c:pt idx="893">
                  <c:v>11/03/2016</c:v>
                </c:pt>
                <c:pt idx="894">
                  <c:v>12/03/2016</c:v>
                </c:pt>
                <c:pt idx="895">
                  <c:v>13/03/2016</c:v>
                </c:pt>
                <c:pt idx="896">
                  <c:v>14/03/2016</c:v>
                </c:pt>
                <c:pt idx="897">
                  <c:v>15/03/2016</c:v>
                </c:pt>
                <c:pt idx="898">
                  <c:v>16/03/2016</c:v>
                </c:pt>
                <c:pt idx="899">
                  <c:v>17/03/2016</c:v>
                </c:pt>
                <c:pt idx="900">
                  <c:v>18/03/2016</c:v>
                </c:pt>
                <c:pt idx="901">
                  <c:v>19/03/2016</c:v>
                </c:pt>
                <c:pt idx="902">
                  <c:v>20/03/2016</c:v>
                </c:pt>
                <c:pt idx="903">
                  <c:v>21/03/2016</c:v>
                </c:pt>
                <c:pt idx="904">
                  <c:v>22/03/2016</c:v>
                </c:pt>
                <c:pt idx="905">
                  <c:v>23/03/2016</c:v>
                </c:pt>
                <c:pt idx="906">
                  <c:v>24/03/2016</c:v>
                </c:pt>
                <c:pt idx="907">
                  <c:v>25/03/2016</c:v>
                </c:pt>
                <c:pt idx="908">
                  <c:v>26/03/2016</c:v>
                </c:pt>
                <c:pt idx="909">
                  <c:v>27/03/2016</c:v>
                </c:pt>
                <c:pt idx="910">
                  <c:v>28/03/2016</c:v>
                </c:pt>
                <c:pt idx="911">
                  <c:v>29/03/2016</c:v>
                </c:pt>
                <c:pt idx="912">
                  <c:v>30/03/2016</c:v>
                </c:pt>
                <c:pt idx="913">
                  <c:v>31/03/2016</c:v>
                </c:pt>
                <c:pt idx="914">
                  <c:v>01/04/2016</c:v>
                </c:pt>
                <c:pt idx="915">
                  <c:v>02/04/2016</c:v>
                </c:pt>
                <c:pt idx="916">
                  <c:v>03/04/2016</c:v>
                </c:pt>
                <c:pt idx="917">
                  <c:v>04/04/2016</c:v>
                </c:pt>
                <c:pt idx="918">
                  <c:v>05/04/2016</c:v>
                </c:pt>
                <c:pt idx="919">
                  <c:v>06/04/2016</c:v>
                </c:pt>
                <c:pt idx="920">
                  <c:v>07/04/2016</c:v>
                </c:pt>
                <c:pt idx="921">
                  <c:v>08/04/2016</c:v>
                </c:pt>
                <c:pt idx="922">
                  <c:v>09/04/2016</c:v>
                </c:pt>
                <c:pt idx="923">
                  <c:v>10/04/2016</c:v>
                </c:pt>
                <c:pt idx="924">
                  <c:v>11/04/2016</c:v>
                </c:pt>
                <c:pt idx="925">
                  <c:v>12/04/2016</c:v>
                </c:pt>
                <c:pt idx="926">
                  <c:v>13/04/2016</c:v>
                </c:pt>
                <c:pt idx="927">
                  <c:v>14/04/2016</c:v>
                </c:pt>
                <c:pt idx="928">
                  <c:v>15/04/2016</c:v>
                </c:pt>
                <c:pt idx="929">
                  <c:v>16/04/2016</c:v>
                </c:pt>
                <c:pt idx="930">
                  <c:v>17/04/2016</c:v>
                </c:pt>
                <c:pt idx="931">
                  <c:v>18/04/2016</c:v>
                </c:pt>
                <c:pt idx="932">
                  <c:v>19/04/2016</c:v>
                </c:pt>
                <c:pt idx="933">
                  <c:v>20/04/2016</c:v>
                </c:pt>
                <c:pt idx="934">
                  <c:v>21/04/2016</c:v>
                </c:pt>
                <c:pt idx="935">
                  <c:v>22/04/2016</c:v>
                </c:pt>
                <c:pt idx="936">
                  <c:v>23/04/2016</c:v>
                </c:pt>
                <c:pt idx="937">
                  <c:v>24/04/2016</c:v>
                </c:pt>
                <c:pt idx="938">
                  <c:v>25/04/2016</c:v>
                </c:pt>
                <c:pt idx="939">
                  <c:v>26/04/2016</c:v>
                </c:pt>
                <c:pt idx="940">
                  <c:v>27/04/2016</c:v>
                </c:pt>
                <c:pt idx="941">
                  <c:v>28/04/2016</c:v>
                </c:pt>
                <c:pt idx="942">
                  <c:v>29/04/2016</c:v>
                </c:pt>
                <c:pt idx="943">
                  <c:v>30/04/2016</c:v>
                </c:pt>
                <c:pt idx="944">
                  <c:v>01/05/2016</c:v>
                </c:pt>
                <c:pt idx="945">
                  <c:v>02/05/2016</c:v>
                </c:pt>
                <c:pt idx="946">
                  <c:v>03/05/2016</c:v>
                </c:pt>
                <c:pt idx="947">
                  <c:v>04/05/2016</c:v>
                </c:pt>
                <c:pt idx="948">
                  <c:v>05/05/2016</c:v>
                </c:pt>
                <c:pt idx="949">
                  <c:v>06/05/2016</c:v>
                </c:pt>
                <c:pt idx="950">
                  <c:v>07/05/2016</c:v>
                </c:pt>
                <c:pt idx="951">
                  <c:v>08/05/2016</c:v>
                </c:pt>
                <c:pt idx="952">
                  <c:v>09/05/2016</c:v>
                </c:pt>
                <c:pt idx="953">
                  <c:v>10/05/2016</c:v>
                </c:pt>
                <c:pt idx="954">
                  <c:v>11/05/2016</c:v>
                </c:pt>
                <c:pt idx="955">
                  <c:v>12/05/2016</c:v>
                </c:pt>
                <c:pt idx="956">
                  <c:v>13/05/2016</c:v>
                </c:pt>
                <c:pt idx="957">
                  <c:v>14/05/2016</c:v>
                </c:pt>
                <c:pt idx="958">
                  <c:v>15/05/2016</c:v>
                </c:pt>
                <c:pt idx="959">
                  <c:v>16/05/2016</c:v>
                </c:pt>
                <c:pt idx="960">
                  <c:v>17/05/2016</c:v>
                </c:pt>
                <c:pt idx="961">
                  <c:v>18/05/2016</c:v>
                </c:pt>
                <c:pt idx="962">
                  <c:v>19/05/2016</c:v>
                </c:pt>
                <c:pt idx="963">
                  <c:v>20/05/2016</c:v>
                </c:pt>
                <c:pt idx="964">
                  <c:v>21/05/2016</c:v>
                </c:pt>
                <c:pt idx="965">
                  <c:v>22/05/2016</c:v>
                </c:pt>
                <c:pt idx="966">
                  <c:v>23/05/2016</c:v>
                </c:pt>
                <c:pt idx="967">
                  <c:v>24/05/2016</c:v>
                </c:pt>
                <c:pt idx="968">
                  <c:v>25/05/2016</c:v>
                </c:pt>
                <c:pt idx="969">
                  <c:v>26/05/2016</c:v>
                </c:pt>
                <c:pt idx="970">
                  <c:v>27/05/2016</c:v>
                </c:pt>
                <c:pt idx="971">
                  <c:v>28/05/2016</c:v>
                </c:pt>
                <c:pt idx="972">
                  <c:v>29/05/2016</c:v>
                </c:pt>
                <c:pt idx="973">
                  <c:v>30/05/2016</c:v>
                </c:pt>
                <c:pt idx="974">
                  <c:v>31/05/2016</c:v>
                </c:pt>
                <c:pt idx="975">
                  <c:v>01/06/2016</c:v>
                </c:pt>
                <c:pt idx="976">
                  <c:v>02/06/2016</c:v>
                </c:pt>
                <c:pt idx="977">
                  <c:v>03/06/2016</c:v>
                </c:pt>
                <c:pt idx="978">
                  <c:v>04/06/2016</c:v>
                </c:pt>
                <c:pt idx="979">
                  <c:v>05/06/2016</c:v>
                </c:pt>
                <c:pt idx="980">
                  <c:v>06/06/2016</c:v>
                </c:pt>
                <c:pt idx="981">
                  <c:v>07/06/2016</c:v>
                </c:pt>
                <c:pt idx="982">
                  <c:v>08/06/2016</c:v>
                </c:pt>
                <c:pt idx="983">
                  <c:v>09/06/2016</c:v>
                </c:pt>
                <c:pt idx="984">
                  <c:v>10/06/2016</c:v>
                </c:pt>
                <c:pt idx="985">
                  <c:v>11/06/2016</c:v>
                </c:pt>
                <c:pt idx="986">
                  <c:v>12/06/2016</c:v>
                </c:pt>
                <c:pt idx="987">
                  <c:v>13/06/2016</c:v>
                </c:pt>
                <c:pt idx="988">
                  <c:v>14/06/2016</c:v>
                </c:pt>
                <c:pt idx="989">
                  <c:v>15/06/2016</c:v>
                </c:pt>
                <c:pt idx="990">
                  <c:v>16/06/2016</c:v>
                </c:pt>
                <c:pt idx="991">
                  <c:v>17/06/2016</c:v>
                </c:pt>
                <c:pt idx="992">
                  <c:v>18/06/2016</c:v>
                </c:pt>
                <c:pt idx="993">
                  <c:v>19/06/2016</c:v>
                </c:pt>
                <c:pt idx="994">
                  <c:v>20/06/2016</c:v>
                </c:pt>
                <c:pt idx="995">
                  <c:v>21/06/2016</c:v>
                </c:pt>
                <c:pt idx="996">
                  <c:v>22/06/2016</c:v>
                </c:pt>
                <c:pt idx="997">
                  <c:v>23/06/2016</c:v>
                </c:pt>
                <c:pt idx="998">
                  <c:v>24/06/2016</c:v>
                </c:pt>
                <c:pt idx="999">
                  <c:v>25/06/2016</c:v>
                </c:pt>
                <c:pt idx="1000">
                  <c:v>26/06/2016</c:v>
                </c:pt>
                <c:pt idx="1001">
                  <c:v>27/06/2016</c:v>
                </c:pt>
                <c:pt idx="1002">
                  <c:v>28/06/2016</c:v>
                </c:pt>
                <c:pt idx="1003">
                  <c:v>29/06/2016</c:v>
                </c:pt>
                <c:pt idx="1004">
                  <c:v>30/06/2016</c:v>
                </c:pt>
                <c:pt idx="1005">
                  <c:v>01/07/2016</c:v>
                </c:pt>
                <c:pt idx="1006">
                  <c:v>02/07/2016</c:v>
                </c:pt>
                <c:pt idx="1007">
                  <c:v>03/07/2016</c:v>
                </c:pt>
                <c:pt idx="1008">
                  <c:v>04/07/2016</c:v>
                </c:pt>
                <c:pt idx="1009">
                  <c:v>05/07/2016</c:v>
                </c:pt>
                <c:pt idx="1010">
                  <c:v>06/07/2016</c:v>
                </c:pt>
                <c:pt idx="1011">
                  <c:v>07/07/2016</c:v>
                </c:pt>
                <c:pt idx="1012">
                  <c:v>08/07/2016</c:v>
                </c:pt>
                <c:pt idx="1013">
                  <c:v>09/07/2016</c:v>
                </c:pt>
                <c:pt idx="1014">
                  <c:v>10/07/2016</c:v>
                </c:pt>
                <c:pt idx="1015">
                  <c:v>11/07/2016</c:v>
                </c:pt>
                <c:pt idx="1016">
                  <c:v>12/07/2016</c:v>
                </c:pt>
                <c:pt idx="1017">
                  <c:v>13/07/2016</c:v>
                </c:pt>
                <c:pt idx="1018">
                  <c:v>14/07/2016</c:v>
                </c:pt>
                <c:pt idx="1019">
                  <c:v>15/07/2016</c:v>
                </c:pt>
                <c:pt idx="1020">
                  <c:v>16/07/2016</c:v>
                </c:pt>
                <c:pt idx="1021">
                  <c:v>17/07/2016</c:v>
                </c:pt>
                <c:pt idx="1022">
                  <c:v>18/07/2016</c:v>
                </c:pt>
                <c:pt idx="1023">
                  <c:v>19/07/2016</c:v>
                </c:pt>
                <c:pt idx="1024">
                  <c:v>20/07/2016</c:v>
                </c:pt>
                <c:pt idx="1025">
                  <c:v>21/07/2016</c:v>
                </c:pt>
                <c:pt idx="1026">
                  <c:v>22/07/2016</c:v>
                </c:pt>
                <c:pt idx="1027">
                  <c:v>23/07/2016</c:v>
                </c:pt>
                <c:pt idx="1028">
                  <c:v>24/07/2016</c:v>
                </c:pt>
                <c:pt idx="1029">
                  <c:v>25/07/2016</c:v>
                </c:pt>
                <c:pt idx="1030">
                  <c:v>26/07/2016</c:v>
                </c:pt>
                <c:pt idx="1031">
                  <c:v>27/07/2016</c:v>
                </c:pt>
                <c:pt idx="1032">
                  <c:v>28/07/2016</c:v>
                </c:pt>
                <c:pt idx="1033">
                  <c:v>29/07/2016</c:v>
                </c:pt>
                <c:pt idx="1034">
                  <c:v>30/07/2016</c:v>
                </c:pt>
                <c:pt idx="1035">
                  <c:v>31/07/2016</c:v>
                </c:pt>
                <c:pt idx="1036">
                  <c:v>01/08/2016</c:v>
                </c:pt>
                <c:pt idx="1037">
                  <c:v>02/08/2016</c:v>
                </c:pt>
                <c:pt idx="1038">
                  <c:v>03/08/2016</c:v>
                </c:pt>
                <c:pt idx="1039">
                  <c:v>04/08/2016</c:v>
                </c:pt>
                <c:pt idx="1040">
                  <c:v>05/08/2016</c:v>
                </c:pt>
                <c:pt idx="1041">
                  <c:v>06/08/2016</c:v>
                </c:pt>
                <c:pt idx="1042">
                  <c:v>07/08/2016</c:v>
                </c:pt>
                <c:pt idx="1043">
                  <c:v>08/08/2016</c:v>
                </c:pt>
                <c:pt idx="1044">
                  <c:v>09/08/2016</c:v>
                </c:pt>
                <c:pt idx="1045">
                  <c:v>10/08/2016</c:v>
                </c:pt>
                <c:pt idx="1046">
                  <c:v>11/08/2016</c:v>
                </c:pt>
                <c:pt idx="1047">
                  <c:v>12/08/2016</c:v>
                </c:pt>
                <c:pt idx="1048">
                  <c:v>13/08/2016</c:v>
                </c:pt>
                <c:pt idx="1049">
                  <c:v>14/08/2016</c:v>
                </c:pt>
                <c:pt idx="1050">
                  <c:v>15/08/2016</c:v>
                </c:pt>
                <c:pt idx="1051">
                  <c:v>16/08/2016</c:v>
                </c:pt>
                <c:pt idx="1052">
                  <c:v>17/08/2016</c:v>
                </c:pt>
                <c:pt idx="1053">
                  <c:v>18/08/2016</c:v>
                </c:pt>
                <c:pt idx="1054">
                  <c:v>19/08/2016</c:v>
                </c:pt>
                <c:pt idx="1055">
                  <c:v>20/08/2016</c:v>
                </c:pt>
                <c:pt idx="1056">
                  <c:v>21/08/2016</c:v>
                </c:pt>
                <c:pt idx="1057">
                  <c:v>22/08/2016</c:v>
                </c:pt>
                <c:pt idx="1058">
                  <c:v>23/08/2016</c:v>
                </c:pt>
                <c:pt idx="1059">
                  <c:v>24/08/2016</c:v>
                </c:pt>
                <c:pt idx="1060">
                  <c:v>25/08/2016</c:v>
                </c:pt>
                <c:pt idx="1061">
                  <c:v>26/08/2016</c:v>
                </c:pt>
                <c:pt idx="1062">
                  <c:v>27/08/2016</c:v>
                </c:pt>
                <c:pt idx="1063">
                  <c:v>28/08/2016</c:v>
                </c:pt>
                <c:pt idx="1064">
                  <c:v>29/08/2016</c:v>
                </c:pt>
                <c:pt idx="1065">
                  <c:v>30/08/2016</c:v>
                </c:pt>
                <c:pt idx="1066">
                  <c:v>31/08/2016</c:v>
                </c:pt>
                <c:pt idx="1067">
                  <c:v>01/09/2016</c:v>
                </c:pt>
                <c:pt idx="1068">
                  <c:v>02/09/2016</c:v>
                </c:pt>
                <c:pt idx="1069">
                  <c:v>03/09/2016</c:v>
                </c:pt>
                <c:pt idx="1070">
                  <c:v>04/09/2016</c:v>
                </c:pt>
                <c:pt idx="1071">
                  <c:v>05/09/2016</c:v>
                </c:pt>
                <c:pt idx="1072">
                  <c:v>06/09/2016</c:v>
                </c:pt>
                <c:pt idx="1073">
                  <c:v>07/09/2016</c:v>
                </c:pt>
                <c:pt idx="1074">
                  <c:v>08/09/2016</c:v>
                </c:pt>
                <c:pt idx="1075">
                  <c:v>09/09/2016</c:v>
                </c:pt>
                <c:pt idx="1076">
                  <c:v>10/09/2016</c:v>
                </c:pt>
                <c:pt idx="1077">
                  <c:v>11/09/2016</c:v>
                </c:pt>
                <c:pt idx="1078">
                  <c:v>12/09/2016</c:v>
                </c:pt>
                <c:pt idx="1079">
                  <c:v>13/09/2016</c:v>
                </c:pt>
                <c:pt idx="1080">
                  <c:v>14/09/2016</c:v>
                </c:pt>
                <c:pt idx="1081">
                  <c:v>15/09/2016</c:v>
                </c:pt>
                <c:pt idx="1082">
                  <c:v>16/09/2016</c:v>
                </c:pt>
                <c:pt idx="1083">
                  <c:v>17/09/2016</c:v>
                </c:pt>
                <c:pt idx="1084">
                  <c:v>18/09/2016</c:v>
                </c:pt>
                <c:pt idx="1085">
                  <c:v>19/09/2016</c:v>
                </c:pt>
                <c:pt idx="1086">
                  <c:v>20/09/2016</c:v>
                </c:pt>
                <c:pt idx="1087">
                  <c:v>21/09/2016</c:v>
                </c:pt>
                <c:pt idx="1088">
                  <c:v>22/09/2016</c:v>
                </c:pt>
                <c:pt idx="1089">
                  <c:v>23/09/2016</c:v>
                </c:pt>
                <c:pt idx="1090">
                  <c:v>24/09/2016</c:v>
                </c:pt>
                <c:pt idx="1091">
                  <c:v>25/09/2016</c:v>
                </c:pt>
                <c:pt idx="1092">
                  <c:v>26/09/2016</c:v>
                </c:pt>
                <c:pt idx="1093">
                  <c:v>27/09/2016</c:v>
                </c:pt>
                <c:pt idx="1094">
                  <c:v>28/09/2016</c:v>
                </c:pt>
                <c:pt idx="1095">
                  <c:v>29/09/2016</c:v>
                </c:pt>
                <c:pt idx="1096">
                  <c:v>30/09/2016</c:v>
                </c:pt>
                <c:pt idx="1097">
                  <c:v>01/10/2016</c:v>
                </c:pt>
                <c:pt idx="1098">
                  <c:v>02/10/2016</c:v>
                </c:pt>
                <c:pt idx="1099">
                  <c:v>03/10/2016</c:v>
                </c:pt>
                <c:pt idx="1100">
                  <c:v>04/10/2016</c:v>
                </c:pt>
                <c:pt idx="1101">
                  <c:v>05/10/2016</c:v>
                </c:pt>
                <c:pt idx="1102">
                  <c:v>06/10/2016</c:v>
                </c:pt>
                <c:pt idx="1103">
                  <c:v>07/10/2016</c:v>
                </c:pt>
                <c:pt idx="1104">
                  <c:v>08/10/2016</c:v>
                </c:pt>
                <c:pt idx="1105">
                  <c:v>09/10/2016</c:v>
                </c:pt>
                <c:pt idx="1106">
                  <c:v>10/10/2016</c:v>
                </c:pt>
                <c:pt idx="1107">
                  <c:v>11/10/2016</c:v>
                </c:pt>
                <c:pt idx="1108">
                  <c:v>12/10/2016</c:v>
                </c:pt>
                <c:pt idx="1109">
                  <c:v>13/10/2016</c:v>
                </c:pt>
                <c:pt idx="1110">
                  <c:v>14/10/2016</c:v>
                </c:pt>
                <c:pt idx="1111">
                  <c:v>15/10/2016</c:v>
                </c:pt>
                <c:pt idx="1112">
                  <c:v>16/10/2016</c:v>
                </c:pt>
                <c:pt idx="1113">
                  <c:v>17/10/2016</c:v>
                </c:pt>
                <c:pt idx="1114">
                  <c:v>18/10/2016</c:v>
                </c:pt>
                <c:pt idx="1115">
                  <c:v>19/10/2016</c:v>
                </c:pt>
                <c:pt idx="1116">
                  <c:v>20/10/2016</c:v>
                </c:pt>
                <c:pt idx="1117">
                  <c:v>21/10/2016</c:v>
                </c:pt>
                <c:pt idx="1118">
                  <c:v>22/10/2016</c:v>
                </c:pt>
                <c:pt idx="1119">
                  <c:v>23/10/2016</c:v>
                </c:pt>
                <c:pt idx="1120">
                  <c:v>24/10/2016</c:v>
                </c:pt>
                <c:pt idx="1121">
                  <c:v>25/10/2016</c:v>
                </c:pt>
                <c:pt idx="1122">
                  <c:v>26/10/2016</c:v>
                </c:pt>
                <c:pt idx="1123">
                  <c:v>27/10/2016</c:v>
                </c:pt>
                <c:pt idx="1124">
                  <c:v>28/10/2016</c:v>
                </c:pt>
                <c:pt idx="1125">
                  <c:v>29/10/2016</c:v>
                </c:pt>
                <c:pt idx="1126">
                  <c:v>30/10/2016</c:v>
                </c:pt>
                <c:pt idx="1127">
                  <c:v>31/10/2016</c:v>
                </c:pt>
                <c:pt idx="1128">
                  <c:v>01/11/2016</c:v>
                </c:pt>
                <c:pt idx="1129">
                  <c:v>02/11/2016</c:v>
                </c:pt>
                <c:pt idx="1130">
                  <c:v>03/11/2016</c:v>
                </c:pt>
                <c:pt idx="1131">
                  <c:v>04/11/2016</c:v>
                </c:pt>
                <c:pt idx="1132">
                  <c:v>05/11/2016</c:v>
                </c:pt>
                <c:pt idx="1133">
                  <c:v>06/11/2016</c:v>
                </c:pt>
                <c:pt idx="1134">
                  <c:v>07/11/2016</c:v>
                </c:pt>
                <c:pt idx="1135">
                  <c:v>08/11/2016</c:v>
                </c:pt>
                <c:pt idx="1136">
                  <c:v>09/11/2016</c:v>
                </c:pt>
                <c:pt idx="1137">
                  <c:v>10/11/2016</c:v>
                </c:pt>
                <c:pt idx="1138">
                  <c:v>11/11/2016</c:v>
                </c:pt>
                <c:pt idx="1139">
                  <c:v>12/11/2016</c:v>
                </c:pt>
                <c:pt idx="1140">
                  <c:v>13/11/2016</c:v>
                </c:pt>
                <c:pt idx="1141">
                  <c:v>14/11/2016</c:v>
                </c:pt>
                <c:pt idx="1142">
                  <c:v>15/11/2016</c:v>
                </c:pt>
                <c:pt idx="1143">
                  <c:v>16/11/2016</c:v>
                </c:pt>
                <c:pt idx="1144">
                  <c:v>17/11/2016</c:v>
                </c:pt>
                <c:pt idx="1145">
                  <c:v>18/11/2016</c:v>
                </c:pt>
                <c:pt idx="1146">
                  <c:v>19/11/2016</c:v>
                </c:pt>
                <c:pt idx="1147">
                  <c:v>20/11/2016</c:v>
                </c:pt>
                <c:pt idx="1148">
                  <c:v>21/11/2016</c:v>
                </c:pt>
                <c:pt idx="1149">
                  <c:v>22/11/2016</c:v>
                </c:pt>
                <c:pt idx="1150">
                  <c:v>23/11/2016</c:v>
                </c:pt>
                <c:pt idx="1151">
                  <c:v>24/11/2016</c:v>
                </c:pt>
                <c:pt idx="1152">
                  <c:v>25/11/2016</c:v>
                </c:pt>
                <c:pt idx="1153">
                  <c:v>26/11/2016</c:v>
                </c:pt>
                <c:pt idx="1154">
                  <c:v>27/11/2016</c:v>
                </c:pt>
                <c:pt idx="1155">
                  <c:v>28/11/2016</c:v>
                </c:pt>
                <c:pt idx="1156">
                  <c:v>29/11/2016</c:v>
                </c:pt>
                <c:pt idx="1157">
                  <c:v>30/11/2016</c:v>
                </c:pt>
                <c:pt idx="1158">
                  <c:v>01/12/2016</c:v>
                </c:pt>
                <c:pt idx="1159">
                  <c:v>02/12/2016</c:v>
                </c:pt>
                <c:pt idx="1160">
                  <c:v>03/12/2016</c:v>
                </c:pt>
                <c:pt idx="1161">
                  <c:v>04/12/2016</c:v>
                </c:pt>
                <c:pt idx="1162">
                  <c:v>05/12/2016</c:v>
                </c:pt>
                <c:pt idx="1163">
                  <c:v>06/12/2016</c:v>
                </c:pt>
                <c:pt idx="1164">
                  <c:v>07/12/2016</c:v>
                </c:pt>
                <c:pt idx="1165">
                  <c:v>08/12/2016</c:v>
                </c:pt>
                <c:pt idx="1166">
                  <c:v>09/12/2016</c:v>
                </c:pt>
                <c:pt idx="1167">
                  <c:v>10/12/2016</c:v>
                </c:pt>
                <c:pt idx="1168">
                  <c:v>11/12/2016</c:v>
                </c:pt>
                <c:pt idx="1169">
                  <c:v>12/12/2016</c:v>
                </c:pt>
                <c:pt idx="1170">
                  <c:v>13/12/2016</c:v>
                </c:pt>
                <c:pt idx="1171">
                  <c:v>14/12/2016</c:v>
                </c:pt>
                <c:pt idx="1172">
                  <c:v>15/12/2016</c:v>
                </c:pt>
                <c:pt idx="1173">
                  <c:v>16/12/2016</c:v>
                </c:pt>
                <c:pt idx="1174">
                  <c:v>17/12/2016</c:v>
                </c:pt>
                <c:pt idx="1175">
                  <c:v>18/12/2016</c:v>
                </c:pt>
                <c:pt idx="1176">
                  <c:v>19/12/2016</c:v>
                </c:pt>
                <c:pt idx="1177">
                  <c:v>20/12/2016</c:v>
                </c:pt>
                <c:pt idx="1178">
                  <c:v>21/12/2016</c:v>
                </c:pt>
                <c:pt idx="1179">
                  <c:v>22/12/2016</c:v>
                </c:pt>
                <c:pt idx="1180">
                  <c:v>23/12/2016</c:v>
                </c:pt>
                <c:pt idx="1181">
                  <c:v>24/12/2016</c:v>
                </c:pt>
                <c:pt idx="1182">
                  <c:v>25/12/2016</c:v>
                </c:pt>
                <c:pt idx="1183">
                  <c:v>26/12/2016</c:v>
                </c:pt>
                <c:pt idx="1184">
                  <c:v>27/12/2016</c:v>
                </c:pt>
                <c:pt idx="1185">
                  <c:v>28/12/2016</c:v>
                </c:pt>
                <c:pt idx="1186">
                  <c:v>29/12/2016</c:v>
                </c:pt>
                <c:pt idx="1187">
                  <c:v>30/12/2016</c:v>
                </c:pt>
                <c:pt idx="1188">
                  <c:v>31/12/2016</c:v>
                </c:pt>
                <c:pt idx="1189">
                  <c:v>01/01/2017</c:v>
                </c:pt>
                <c:pt idx="1190">
                  <c:v>02/01/2017</c:v>
                </c:pt>
                <c:pt idx="1191">
                  <c:v>03/01/2017</c:v>
                </c:pt>
                <c:pt idx="1192">
                  <c:v>04/01/2017</c:v>
                </c:pt>
                <c:pt idx="1193">
                  <c:v>05/01/2017</c:v>
                </c:pt>
                <c:pt idx="1194">
                  <c:v>06/01/2017</c:v>
                </c:pt>
                <c:pt idx="1195">
                  <c:v>07/01/2017</c:v>
                </c:pt>
                <c:pt idx="1196">
                  <c:v>08/01/2017</c:v>
                </c:pt>
                <c:pt idx="1197">
                  <c:v>09/01/2017</c:v>
                </c:pt>
                <c:pt idx="1198">
                  <c:v>10/01/2017</c:v>
                </c:pt>
                <c:pt idx="1199">
                  <c:v>11/01/2017</c:v>
                </c:pt>
                <c:pt idx="1200">
                  <c:v>12/01/2017</c:v>
                </c:pt>
                <c:pt idx="1201">
                  <c:v>13/01/2017</c:v>
                </c:pt>
                <c:pt idx="1202">
                  <c:v>14/01/2017</c:v>
                </c:pt>
                <c:pt idx="1203">
                  <c:v>15/01/2017</c:v>
                </c:pt>
                <c:pt idx="1204">
                  <c:v>16/01/2017</c:v>
                </c:pt>
                <c:pt idx="1205">
                  <c:v>17/01/2017</c:v>
                </c:pt>
                <c:pt idx="1206">
                  <c:v>18/01/2017</c:v>
                </c:pt>
                <c:pt idx="1207">
                  <c:v>19/01/2017</c:v>
                </c:pt>
                <c:pt idx="1208">
                  <c:v>20/01/2017</c:v>
                </c:pt>
                <c:pt idx="1209">
                  <c:v>21/01/2017</c:v>
                </c:pt>
                <c:pt idx="1210">
                  <c:v>22/01/2017</c:v>
                </c:pt>
                <c:pt idx="1211">
                  <c:v>23/01/2017</c:v>
                </c:pt>
                <c:pt idx="1212">
                  <c:v>24/01/2017</c:v>
                </c:pt>
                <c:pt idx="1213">
                  <c:v>25/01/2017</c:v>
                </c:pt>
                <c:pt idx="1214">
                  <c:v>26/01/2017</c:v>
                </c:pt>
                <c:pt idx="1215">
                  <c:v>27/01/2017</c:v>
                </c:pt>
                <c:pt idx="1216">
                  <c:v>28/01/2017</c:v>
                </c:pt>
                <c:pt idx="1217">
                  <c:v>29/01/2017</c:v>
                </c:pt>
                <c:pt idx="1218">
                  <c:v>30/01/2017</c:v>
                </c:pt>
                <c:pt idx="1219">
                  <c:v>31/01/2017</c:v>
                </c:pt>
                <c:pt idx="1220">
                  <c:v>01/02/2017</c:v>
                </c:pt>
                <c:pt idx="1221">
                  <c:v>02/02/2017</c:v>
                </c:pt>
                <c:pt idx="1222">
                  <c:v>03/02/2017</c:v>
                </c:pt>
                <c:pt idx="1223">
                  <c:v>04/02/2017</c:v>
                </c:pt>
                <c:pt idx="1224">
                  <c:v>05/02/2017</c:v>
                </c:pt>
                <c:pt idx="1225">
                  <c:v>06/02/2017</c:v>
                </c:pt>
                <c:pt idx="1226">
                  <c:v>07/02/2017</c:v>
                </c:pt>
                <c:pt idx="1227">
                  <c:v>08/02/2017</c:v>
                </c:pt>
                <c:pt idx="1228">
                  <c:v>09/02/2017</c:v>
                </c:pt>
                <c:pt idx="1229">
                  <c:v>10/02/2017</c:v>
                </c:pt>
                <c:pt idx="1230">
                  <c:v>11/02/2017</c:v>
                </c:pt>
                <c:pt idx="1231">
                  <c:v>12/02/2017</c:v>
                </c:pt>
                <c:pt idx="1232">
                  <c:v>13/02/2017</c:v>
                </c:pt>
                <c:pt idx="1233">
                  <c:v>14/02/2017</c:v>
                </c:pt>
                <c:pt idx="1234">
                  <c:v>15/02/2017</c:v>
                </c:pt>
                <c:pt idx="1235">
                  <c:v>16/02/2017</c:v>
                </c:pt>
                <c:pt idx="1236">
                  <c:v>17/02/2017</c:v>
                </c:pt>
                <c:pt idx="1237">
                  <c:v>18/02/2017</c:v>
                </c:pt>
                <c:pt idx="1238">
                  <c:v>19/02/2017</c:v>
                </c:pt>
                <c:pt idx="1239">
                  <c:v>20/02/2017</c:v>
                </c:pt>
                <c:pt idx="1240">
                  <c:v>21/02/2017</c:v>
                </c:pt>
                <c:pt idx="1241">
                  <c:v>22/02/2017</c:v>
                </c:pt>
                <c:pt idx="1242">
                  <c:v>23/02/2017</c:v>
                </c:pt>
                <c:pt idx="1243">
                  <c:v>24/02/2017</c:v>
                </c:pt>
                <c:pt idx="1244">
                  <c:v>25/02/2017</c:v>
                </c:pt>
                <c:pt idx="1245">
                  <c:v>26/02/2017</c:v>
                </c:pt>
                <c:pt idx="1246">
                  <c:v>27/02/2017</c:v>
                </c:pt>
                <c:pt idx="1247">
                  <c:v>28/02/2017</c:v>
                </c:pt>
                <c:pt idx="1248">
                  <c:v>01/03/2017</c:v>
                </c:pt>
                <c:pt idx="1249">
                  <c:v>02/03/2017</c:v>
                </c:pt>
                <c:pt idx="1250">
                  <c:v>03/03/2017</c:v>
                </c:pt>
                <c:pt idx="1251">
                  <c:v>04/03/2017</c:v>
                </c:pt>
                <c:pt idx="1252">
                  <c:v>05/03/2017</c:v>
                </c:pt>
                <c:pt idx="1253">
                  <c:v>06/03/2017</c:v>
                </c:pt>
                <c:pt idx="1254">
                  <c:v>07/03/2017</c:v>
                </c:pt>
                <c:pt idx="1255">
                  <c:v>08/03/2017</c:v>
                </c:pt>
                <c:pt idx="1256">
                  <c:v>09/03/2017</c:v>
                </c:pt>
                <c:pt idx="1257">
                  <c:v>10/03/2017</c:v>
                </c:pt>
                <c:pt idx="1258">
                  <c:v>11/03/2017</c:v>
                </c:pt>
                <c:pt idx="1259">
                  <c:v>12/03/2017</c:v>
                </c:pt>
                <c:pt idx="1260">
                  <c:v>13/03/2017</c:v>
                </c:pt>
                <c:pt idx="1261">
                  <c:v>14/03/2017</c:v>
                </c:pt>
                <c:pt idx="1262">
                  <c:v>15/03/2017</c:v>
                </c:pt>
                <c:pt idx="1263">
                  <c:v>16/03/2017</c:v>
                </c:pt>
                <c:pt idx="1264">
                  <c:v>17/03/2017</c:v>
                </c:pt>
                <c:pt idx="1265">
                  <c:v>18/03/2017</c:v>
                </c:pt>
                <c:pt idx="1266">
                  <c:v>19/03/2017</c:v>
                </c:pt>
                <c:pt idx="1267">
                  <c:v>20/03/2017</c:v>
                </c:pt>
                <c:pt idx="1268">
                  <c:v>21/03/2017</c:v>
                </c:pt>
                <c:pt idx="1269">
                  <c:v>22/03/2017</c:v>
                </c:pt>
                <c:pt idx="1270">
                  <c:v>23/03/2017</c:v>
                </c:pt>
                <c:pt idx="1271">
                  <c:v>24/03/2017</c:v>
                </c:pt>
                <c:pt idx="1272">
                  <c:v>25/03/2017</c:v>
                </c:pt>
                <c:pt idx="1273">
                  <c:v>26/03/2017</c:v>
                </c:pt>
                <c:pt idx="1274">
                  <c:v>27/03/2017</c:v>
                </c:pt>
                <c:pt idx="1275">
                  <c:v>28/03/2017</c:v>
                </c:pt>
                <c:pt idx="1276">
                  <c:v>29/03/2017</c:v>
                </c:pt>
                <c:pt idx="1277">
                  <c:v>30/03/2017</c:v>
                </c:pt>
                <c:pt idx="1278">
                  <c:v>31/03/2017</c:v>
                </c:pt>
                <c:pt idx="1279">
                  <c:v>01/04/2017</c:v>
                </c:pt>
                <c:pt idx="1280">
                  <c:v>02/04/2017</c:v>
                </c:pt>
                <c:pt idx="1281">
                  <c:v>03/04/2017</c:v>
                </c:pt>
                <c:pt idx="1282">
                  <c:v>04/04/2017</c:v>
                </c:pt>
                <c:pt idx="1283">
                  <c:v>05/04/2017</c:v>
                </c:pt>
                <c:pt idx="1284">
                  <c:v>06/04/2017</c:v>
                </c:pt>
                <c:pt idx="1285">
                  <c:v>07/04/2017</c:v>
                </c:pt>
                <c:pt idx="1286">
                  <c:v>08/04/2017</c:v>
                </c:pt>
                <c:pt idx="1287">
                  <c:v>09/04/2017</c:v>
                </c:pt>
                <c:pt idx="1288">
                  <c:v>10/04/2017</c:v>
                </c:pt>
                <c:pt idx="1289">
                  <c:v>11/04/2017</c:v>
                </c:pt>
                <c:pt idx="1290">
                  <c:v>12/04/2017</c:v>
                </c:pt>
                <c:pt idx="1291">
                  <c:v>13/04/2017</c:v>
                </c:pt>
                <c:pt idx="1292">
                  <c:v>14/04/2017</c:v>
                </c:pt>
                <c:pt idx="1293">
                  <c:v>15/04/2017</c:v>
                </c:pt>
                <c:pt idx="1294">
                  <c:v>16/04/2017</c:v>
                </c:pt>
                <c:pt idx="1295">
                  <c:v>17/04/2017</c:v>
                </c:pt>
                <c:pt idx="1296">
                  <c:v>18/04/2017</c:v>
                </c:pt>
                <c:pt idx="1297">
                  <c:v>19/04/2017</c:v>
                </c:pt>
                <c:pt idx="1298">
                  <c:v>20/04/2017</c:v>
                </c:pt>
                <c:pt idx="1299">
                  <c:v>21/04/2017</c:v>
                </c:pt>
                <c:pt idx="1300">
                  <c:v>22/04/2017</c:v>
                </c:pt>
                <c:pt idx="1301">
                  <c:v>23/04/2017</c:v>
                </c:pt>
                <c:pt idx="1302">
                  <c:v>24/04/2017</c:v>
                </c:pt>
                <c:pt idx="1303">
                  <c:v>25/04/2017</c:v>
                </c:pt>
                <c:pt idx="1304">
                  <c:v>26/04/2017</c:v>
                </c:pt>
                <c:pt idx="1305">
                  <c:v>27/04/2017</c:v>
                </c:pt>
                <c:pt idx="1306">
                  <c:v>28/04/2017</c:v>
                </c:pt>
                <c:pt idx="1307">
                  <c:v>29/04/2017</c:v>
                </c:pt>
                <c:pt idx="1308">
                  <c:v>30/04/2017</c:v>
                </c:pt>
                <c:pt idx="1309">
                  <c:v>01/05/2017</c:v>
                </c:pt>
                <c:pt idx="1310">
                  <c:v>02/05/2017</c:v>
                </c:pt>
                <c:pt idx="1311">
                  <c:v>03/05/2017</c:v>
                </c:pt>
                <c:pt idx="1312">
                  <c:v>04/05/2017</c:v>
                </c:pt>
                <c:pt idx="1313">
                  <c:v>05/05/2017</c:v>
                </c:pt>
                <c:pt idx="1314">
                  <c:v>06/05/2017</c:v>
                </c:pt>
                <c:pt idx="1315">
                  <c:v>07/05/2017</c:v>
                </c:pt>
                <c:pt idx="1316">
                  <c:v>08/05/2017</c:v>
                </c:pt>
                <c:pt idx="1317">
                  <c:v>09/05/2017</c:v>
                </c:pt>
                <c:pt idx="1318">
                  <c:v>10/05/2017</c:v>
                </c:pt>
                <c:pt idx="1319">
                  <c:v>11/05/2017</c:v>
                </c:pt>
                <c:pt idx="1320">
                  <c:v>12/05/2017</c:v>
                </c:pt>
                <c:pt idx="1321">
                  <c:v>13/05/2017</c:v>
                </c:pt>
                <c:pt idx="1322">
                  <c:v>14/05/2017</c:v>
                </c:pt>
                <c:pt idx="1323">
                  <c:v>15/05/2017</c:v>
                </c:pt>
                <c:pt idx="1324">
                  <c:v>16/05/2017</c:v>
                </c:pt>
                <c:pt idx="1325">
                  <c:v>17/05/2017</c:v>
                </c:pt>
                <c:pt idx="1326">
                  <c:v>18/05/2017</c:v>
                </c:pt>
                <c:pt idx="1327">
                  <c:v>19/05/2017</c:v>
                </c:pt>
                <c:pt idx="1328">
                  <c:v>20/05/2017</c:v>
                </c:pt>
                <c:pt idx="1329">
                  <c:v>21/05/2017</c:v>
                </c:pt>
                <c:pt idx="1330">
                  <c:v>22/05/2017</c:v>
                </c:pt>
                <c:pt idx="1331">
                  <c:v>23/05/2017</c:v>
                </c:pt>
                <c:pt idx="1332">
                  <c:v>24/05/2017</c:v>
                </c:pt>
                <c:pt idx="1333">
                  <c:v>25/05/2017</c:v>
                </c:pt>
                <c:pt idx="1334">
                  <c:v>26/05/2017</c:v>
                </c:pt>
                <c:pt idx="1335">
                  <c:v>27/05/2017</c:v>
                </c:pt>
                <c:pt idx="1336">
                  <c:v>28/05/2017</c:v>
                </c:pt>
                <c:pt idx="1337">
                  <c:v>29/05/2017</c:v>
                </c:pt>
                <c:pt idx="1338">
                  <c:v>30/05/2017</c:v>
                </c:pt>
                <c:pt idx="1339">
                  <c:v>31/05/2017</c:v>
                </c:pt>
                <c:pt idx="1340">
                  <c:v>01/06/2017</c:v>
                </c:pt>
                <c:pt idx="1341">
                  <c:v>02/06/2017</c:v>
                </c:pt>
                <c:pt idx="1342">
                  <c:v>03/06/2017</c:v>
                </c:pt>
                <c:pt idx="1343">
                  <c:v>04/06/2017</c:v>
                </c:pt>
                <c:pt idx="1344">
                  <c:v>05/06/2017</c:v>
                </c:pt>
                <c:pt idx="1345">
                  <c:v>06/06/2017</c:v>
                </c:pt>
                <c:pt idx="1346">
                  <c:v>07/06/2017</c:v>
                </c:pt>
                <c:pt idx="1347">
                  <c:v>08/06/2017</c:v>
                </c:pt>
                <c:pt idx="1348">
                  <c:v>09/06/2017</c:v>
                </c:pt>
                <c:pt idx="1349">
                  <c:v>10/06/2017</c:v>
                </c:pt>
                <c:pt idx="1350">
                  <c:v>11/06/2017</c:v>
                </c:pt>
                <c:pt idx="1351">
                  <c:v>12/06/2017</c:v>
                </c:pt>
                <c:pt idx="1352">
                  <c:v>13/06/2017</c:v>
                </c:pt>
                <c:pt idx="1353">
                  <c:v>14/06/2017</c:v>
                </c:pt>
                <c:pt idx="1354">
                  <c:v>15/06/2017</c:v>
                </c:pt>
                <c:pt idx="1355">
                  <c:v>16/06/2017</c:v>
                </c:pt>
                <c:pt idx="1356">
                  <c:v>17/06/2017</c:v>
                </c:pt>
                <c:pt idx="1357">
                  <c:v>18/06/2017</c:v>
                </c:pt>
                <c:pt idx="1358">
                  <c:v>19/06/2017</c:v>
                </c:pt>
                <c:pt idx="1359">
                  <c:v>20/06/2017</c:v>
                </c:pt>
                <c:pt idx="1360">
                  <c:v>21/06/2017</c:v>
                </c:pt>
                <c:pt idx="1361">
                  <c:v>22/06/2017</c:v>
                </c:pt>
                <c:pt idx="1362">
                  <c:v>23/06/2017</c:v>
                </c:pt>
                <c:pt idx="1363">
                  <c:v>24/06/2017</c:v>
                </c:pt>
                <c:pt idx="1364">
                  <c:v>25/06/2017</c:v>
                </c:pt>
                <c:pt idx="1365">
                  <c:v>26/06/2017</c:v>
                </c:pt>
                <c:pt idx="1366">
                  <c:v>27/06/2017</c:v>
                </c:pt>
                <c:pt idx="1367">
                  <c:v>28/06/2017</c:v>
                </c:pt>
                <c:pt idx="1368">
                  <c:v>29/06/2017</c:v>
                </c:pt>
                <c:pt idx="1369">
                  <c:v>30/06/2017</c:v>
                </c:pt>
                <c:pt idx="1370">
                  <c:v>01/07/2017</c:v>
                </c:pt>
                <c:pt idx="1371">
                  <c:v>02/07/2017</c:v>
                </c:pt>
                <c:pt idx="1372">
                  <c:v>03/07/2017</c:v>
                </c:pt>
                <c:pt idx="1373">
                  <c:v>04/07/2017</c:v>
                </c:pt>
                <c:pt idx="1374">
                  <c:v>05/07/2017</c:v>
                </c:pt>
                <c:pt idx="1375">
                  <c:v>06/07/2017</c:v>
                </c:pt>
                <c:pt idx="1376">
                  <c:v>07/07/2017</c:v>
                </c:pt>
                <c:pt idx="1377">
                  <c:v>08/07/2017</c:v>
                </c:pt>
                <c:pt idx="1378">
                  <c:v>09/07/2017</c:v>
                </c:pt>
                <c:pt idx="1379">
                  <c:v>10/07/2017</c:v>
                </c:pt>
                <c:pt idx="1380">
                  <c:v>11/07/2017</c:v>
                </c:pt>
                <c:pt idx="1381">
                  <c:v>12/07/2017</c:v>
                </c:pt>
                <c:pt idx="1382">
                  <c:v>13/07/2017</c:v>
                </c:pt>
                <c:pt idx="1383">
                  <c:v>14/07/2017</c:v>
                </c:pt>
                <c:pt idx="1384">
                  <c:v>15/07/2017</c:v>
                </c:pt>
                <c:pt idx="1385">
                  <c:v>16/07/2017</c:v>
                </c:pt>
                <c:pt idx="1386">
                  <c:v>17/07/2017</c:v>
                </c:pt>
                <c:pt idx="1387">
                  <c:v>18/07/2017</c:v>
                </c:pt>
                <c:pt idx="1388">
                  <c:v>19/07/2017</c:v>
                </c:pt>
                <c:pt idx="1389">
                  <c:v>20/07/2017</c:v>
                </c:pt>
                <c:pt idx="1390">
                  <c:v>21/07/2017</c:v>
                </c:pt>
                <c:pt idx="1391">
                  <c:v>22/07/2017</c:v>
                </c:pt>
                <c:pt idx="1392">
                  <c:v>23/07/2017</c:v>
                </c:pt>
                <c:pt idx="1393">
                  <c:v>24/07/2017</c:v>
                </c:pt>
                <c:pt idx="1394">
                  <c:v>25/07/2017</c:v>
                </c:pt>
                <c:pt idx="1395">
                  <c:v>26/07/2017</c:v>
                </c:pt>
                <c:pt idx="1396">
                  <c:v>27/07/2017</c:v>
                </c:pt>
                <c:pt idx="1397">
                  <c:v>28/07/2017</c:v>
                </c:pt>
                <c:pt idx="1398">
                  <c:v>29/07/2017</c:v>
                </c:pt>
                <c:pt idx="1399">
                  <c:v>30/07/2017</c:v>
                </c:pt>
                <c:pt idx="1400">
                  <c:v>31/07/2017</c:v>
                </c:pt>
                <c:pt idx="1401">
                  <c:v>01/08/2017</c:v>
                </c:pt>
                <c:pt idx="1402">
                  <c:v>02/08/2017</c:v>
                </c:pt>
                <c:pt idx="1403">
                  <c:v>03/08/2017</c:v>
                </c:pt>
                <c:pt idx="1404">
                  <c:v>04/08/2017</c:v>
                </c:pt>
                <c:pt idx="1405">
                  <c:v>05/08/2017</c:v>
                </c:pt>
                <c:pt idx="1406">
                  <c:v>06/08/2017</c:v>
                </c:pt>
                <c:pt idx="1407">
                  <c:v>07/08/2017</c:v>
                </c:pt>
                <c:pt idx="1408">
                  <c:v>08/08/2017</c:v>
                </c:pt>
                <c:pt idx="1409">
                  <c:v>09/08/2017</c:v>
                </c:pt>
                <c:pt idx="1410">
                  <c:v>10/08/2017</c:v>
                </c:pt>
                <c:pt idx="1411">
                  <c:v>11/08/2017</c:v>
                </c:pt>
                <c:pt idx="1412">
                  <c:v>12/08/2017</c:v>
                </c:pt>
                <c:pt idx="1413">
                  <c:v>13/08/2017</c:v>
                </c:pt>
                <c:pt idx="1414">
                  <c:v>14/08/2017</c:v>
                </c:pt>
                <c:pt idx="1415">
                  <c:v>15/08/2017</c:v>
                </c:pt>
                <c:pt idx="1416">
                  <c:v>16/08/2017</c:v>
                </c:pt>
                <c:pt idx="1417">
                  <c:v>17/08/2017</c:v>
                </c:pt>
                <c:pt idx="1418">
                  <c:v>18/08/2017</c:v>
                </c:pt>
                <c:pt idx="1419">
                  <c:v>19/08/2017</c:v>
                </c:pt>
                <c:pt idx="1420">
                  <c:v>20/08/2017</c:v>
                </c:pt>
                <c:pt idx="1421">
                  <c:v>21/08/2017</c:v>
                </c:pt>
                <c:pt idx="1422">
                  <c:v>22/08/2017</c:v>
                </c:pt>
                <c:pt idx="1423">
                  <c:v>23/08/2017</c:v>
                </c:pt>
                <c:pt idx="1424">
                  <c:v>24/08/2017</c:v>
                </c:pt>
                <c:pt idx="1425">
                  <c:v>25/08/2017</c:v>
                </c:pt>
                <c:pt idx="1426">
                  <c:v>26/08/2017</c:v>
                </c:pt>
                <c:pt idx="1427">
                  <c:v>27/08/2017</c:v>
                </c:pt>
                <c:pt idx="1428">
                  <c:v>28/08/2017</c:v>
                </c:pt>
                <c:pt idx="1429">
                  <c:v>29/08/2017</c:v>
                </c:pt>
                <c:pt idx="1430">
                  <c:v>30/08/2017</c:v>
                </c:pt>
                <c:pt idx="1431">
                  <c:v>31/08/2017</c:v>
                </c:pt>
                <c:pt idx="1432">
                  <c:v>01/09/2017</c:v>
                </c:pt>
                <c:pt idx="1433">
                  <c:v>02/09/2017</c:v>
                </c:pt>
                <c:pt idx="1434">
                  <c:v>03/09/2017</c:v>
                </c:pt>
                <c:pt idx="1435">
                  <c:v>04/09/2017</c:v>
                </c:pt>
                <c:pt idx="1436">
                  <c:v>05/09/2017</c:v>
                </c:pt>
                <c:pt idx="1437">
                  <c:v>06/09/2017</c:v>
                </c:pt>
                <c:pt idx="1438">
                  <c:v>07/09/2017</c:v>
                </c:pt>
                <c:pt idx="1439">
                  <c:v>08/09/2017</c:v>
                </c:pt>
                <c:pt idx="1440">
                  <c:v>09/09/2017</c:v>
                </c:pt>
                <c:pt idx="1441">
                  <c:v>10/09/2017</c:v>
                </c:pt>
                <c:pt idx="1442">
                  <c:v>11/09/2017</c:v>
                </c:pt>
                <c:pt idx="1443">
                  <c:v>12/09/2017</c:v>
                </c:pt>
                <c:pt idx="1444">
                  <c:v>13/09/2017</c:v>
                </c:pt>
                <c:pt idx="1445">
                  <c:v>14/09/2017</c:v>
                </c:pt>
                <c:pt idx="1446">
                  <c:v>15/09/2017</c:v>
                </c:pt>
                <c:pt idx="1447">
                  <c:v>16/09/2017</c:v>
                </c:pt>
                <c:pt idx="1448">
                  <c:v>17/09/2017</c:v>
                </c:pt>
                <c:pt idx="1449">
                  <c:v>18/09/2017</c:v>
                </c:pt>
                <c:pt idx="1450">
                  <c:v>19/09/2017</c:v>
                </c:pt>
                <c:pt idx="1451">
                  <c:v>20/09/2017</c:v>
                </c:pt>
                <c:pt idx="1452">
                  <c:v>21/09/2017</c:v>
                </c:pt>
                <c:pt idx="1453">
                  <c:v>22/09/2017</c:v>
                </c:pt>
                <c:pt idx="1454">
                  <c:v>23/09/2017</c:v>
                </c:pt>
                <c:pt idx="1455">
                  <c:v>24/09/2017</c:v>
                </c:pt>
                <c:pt idx="1456">
                  <c:v>25/09/2017</c:v>
                </c:pt>
                <c:pt idx="1457">
                  <c:v>26/09/2017</c:v>
                </c:pt>
                <c:pt idx="1458">
                  <c:v>27/09/2017</c:v>
                </c:pt>
                <c:pt idx="1459">
                  <c:v>28/09/2017</c:v>
                </c:pt>
                <c:pt idx="1460">
                  <c:v>29/09/2017</c:v>
                </c:pt>
                <c:pt idx="1461">
                  <c:v>30/09/2017</c:v>
                </c:pt>
                <c:pt idx="1462">
                  <c:v>01/10/2017</c:v>
                </c:pt>
                <c:pt idx="1463">
                  <c:v>02/10/2017</c:v>
                </c:pt>
                <c:pt idx="1464">
                  <c:v>03/10/2017</c:v>
                </c:pt>
                <c:pt idx="1465">
                  <c:v>04/10/2017</c:v>
                </c:pt>
                <c:pt idx="1466">
                  <c:v>05/10/2017</c:v>
                </c:pt>
                <c:pt idx="1467">
                  <c:v>06/10/2017</c:v>
                </c:pt>
                <c:pt idx="1468">
                  <c:v>07/10/2017</c:v>
                </c:pt>
                <c:pt idx="1469">
                  <c:v>08/10/2017</c:v>
                </c:pt>
                <c:pt idx="1470">
                  <c:v>09/10/2017</c:v>
                </c:pt>
                <c:pt idx="1471">
                  <c:v>10/10/2017</c:v>
                </c:pt>
                <c:pt idx="1472">
                  <c:v>11/10/2017</c:v>
                </c:pt>
                <c:pt idx="1473">
                  <c:v>12/10/2017</c:v>
                </c:pt>
                <c:pt idx="1474">
                  <c:v>13/10/2017</c:v>
                </c:pt>
                <c:pt idx="1475">
                  <c:v>14/10/2017</c:v>
                </c:pt>
                <c:pt idx="1476">
                  <c:v>15/10/2017</c:v>
                </c:pt>
                <c:pt idx="1477">
                  <c:v>16/10/2017</c:v>
                </c:pt>
                <c:pt idx="1478">
                  <c:v>17/10/2017</c:v>
                </c:pt>
                <c:pt idx="1479">
                  <c:v>18/10/2017</c:v>
                </c:pt>
                <c:pt idx="1480">
                  <c:v>19/10/2017</c:v>
                </c:pt>
                <c:pt idx="1481">
                  <c:v>20/10/2017</c:v>
                </c:pt>
                <c:pt idx="1482">
                  <c:v>21/10/2017</c:v>
                </c:pt>
                <c:pt idx="1483">
                  <c:v>22/10/2017</c:v>
                </c:pt>
                <c:pt idx="1484">
                  <c:v>23/10/2017</c:v>
                </c:pt>
                <c:pt idx="1485">
                  <c:v>24/10/2017</c:v>
                </c:pt>
                <c:pt idx="1486">
                  <c:v>25/10/2017</c:v>
                </c:pt>
                <c:pt idx="1487">
                  <c:v>26/10/2017</c:v>
                </c:pt>
                <c:pt idx="1488">
                  <c:v>27/10/2017</c:v>
                </c:pt>
                <c:pt idx="1489">
                  <c:v>28/10/2017</c:v>
                </c:pt>
                <c:pt idx="1490">
                  <c:v>29/10/2017</c:v>
                </c:pt>
                <c:pt idx="1491">
                  <c:v>30/10/2017</c:v>
                </c:pt>
                <c:pt idx="1492">
                  <c:v>31/10/2017</c:v>
                </c:pt>
                <c:pt idx="1493">
                  <c:v>01/11/2017</c:v>
                </c:pt>
                <c:pt idx="1494">
                  <c:v>02/11/2017</c:v>
                </c:pt>
                <c:pt idx="1495">
                  <c:v>03/11/2017</c:v>
                </c:pt>
                <c:pt idx="1496">
                  <c:v>04/11/2017</c:v>
                </c:pt>
                <c:pt idx="1497">
                  <c:v>05/11/2017</c:v>
                </c:pt>
                <c:pt idx="1498">
                  <c:v>06/11/2017</c:v>
                </c:pt>
                <c:pt idx="1499">
                  <c:v>07/11/2017</c:v>
                </c:pt>
                <c:pt idx="1500">
                  <c:v>08/11/2017</c:v>
                </c:pt>
                <c:pt idx="1501">
                  <c:v>09/11/2017</c:v>
                </c:pt>
                <c:pt idx="1502">
                  <c:v>10/11/2017</c:v>
                </c:pt>
                <c:pt idx="1503">
                  <c:v>11/11/2017</c:v>
                </c:pt>
                <c:pt idx="1504">
                  <c:v>12/11/2017</c:v>
                </c:pt>
                <c:pt idx="1505">
                  <c:v>13/11/2017</c:v>
                </c:pt>
                <c:pt idx="1506">
                  <c:v>14/11/2017</c:v>
                </c:pt>
                <c:pt idx="1507">
                  <c:v>15/11/2017</c:v>
                </c:pt>
                <c:pt idx="1508">
                  <c:v>16/11/2017</c:v>
                </c:pt>
                <c:pt idx="1509">
                  <c:v>17/11/2017</c:v>
                </c:pt>
                <c:pt idx="1510">
                  <c:v>18/11/2017</c:v>
                </c:pt>
                <c:pt idx="1511">
                  <c:v>19/11/2017</c:v>
                </c:pt>
                <c:pt idx="1512">
                  <c:v>20/11/2017</c:v>
                </c:pt>
                <c:pt idx="1513">
                  <c:v>21/11/2017</c:v>
                </c:pt>
                <c:pt idx="1514">
                  <c:v>22/11/2017</c:v>
                </c:pt>
                <c:pt idx="1515">
                  <c:v>23/11/2017</c:v>
                </c:pt>
                <c:pt idx="1516">
                  <c:v>24/11/2017</c:v>
                </c:pt>
                <c:pt idx="1517">
                  <c:v>25/11/2017</c:v>
                </c:pt>
                <c:pt idx="1518">
                  <c:v>26/11/2017</c:v>
                </c:pt>
                <c:pt idx="1519">
                  <c:v>27/11/2017</c:v>
                </c:pt>
                <c:pt idx="1520">
                  <c:v>28/11/2017</c:v>
                </c:pt>
                <c:pt idx="1521">
                  <c:v>29/11/2017</c:v>
                </c:pt>
                <c:pt idx="1522">
                  <c:v>30/11/2017</c:v>
                </c:pt>
                <c:pt idx="1523">
                  <c:v>01/12/2017</c:v>
                </c:pt>
                <c:pt idx="1524">
                  <c:v>02/12/2017</c:v>
                </c:pt>
                <c:pt idx="1525">
                  <c:v>03/12/2017</c:v>
                </c:pt>
                <c:pt idx="1526">
                  <c:v>04/12/2017</c:v>
                </c:pt>
                <c:pt idx="1527">
                  <c:v>05/12/2017</c:v>
                </c:pt>
                <c:pt idx="1528">
                  <c:v>06/12/2017</c:v>
                </c:pt>
                <c:pt idx="1529">
                  <c:v>07/12/2017</c:v>
                </c:pt>
                <c:pt idx="1530">
                  <c:v>08/12/2017</c:v>
                </c:pt>
                <c:pt idx="1531">
                  <c:v>09/12/2017</c:v>
                </c:pt>
                <c:pt idx="1532">
                  <c:v>10/12/2017</c:v>
                </c:pt>
                <c:pt idx="1533">
                  <c:v>11/12/2017</c:v>
                </c:pt>
                <c:pt idx="1534">
                  <c:v>12/12/2017</c:v>
                </c:pt>
                <c:pt idx="1535">
                  <c:v>13/12/2017</c:v>
                </c:pt>
                <c:pt idx="1536">
                  <c:v>14/12/2017</c:v>
                </c:pt>
                <c:pt idx="1537">
                  <c:v>15/12/2017</c:v>
                </c:pt>
                <c:pt idx="1538">
                  <c:v>16/12/2017</c:v>
                </c:pt>
                <c:pt idx="1539">
                  <c:v>17/12/2017</c:v>
                </c:pt>
                <c:pt idx="1540">
                  <c:v>18/12/2017</c:v>
                </c:pt>
                <c:pt idx="1541">
                  <c:v>19/12/2017</c:v>
                </c:pt>
                <c:pt idx="1542">
                  <c:v>20/12/2017</c:v>
                </c:pt>
                <c:pt idx="1543">
                  <c:v>21/12/2017</c:v>
                </c:pt>
                <c:pt idx="1544">
                  <c:v>22/12/2017</c:v>
                </c:pt>
                <c:pt idx="1545">
                  <c:v>23/12/2017</c:v>
                </c:pt>
                <c:pt idx="1546">
                  <c:v>24/12/2017</c:v>
                </c:pt>
                <c:pt idx="1547">
                  <c:v>25/12/2017</c:v>
                </c:pt>
                <c:pt idx="1548">
                  <c:v>26/12/2017</c:v>
                </c:pt>
                <c:pt idx="1549">
                  <c:v>27/12/2017</c:v>
                </c:pt>
                <c:pt idx="1550">
                  <c:v>28/12/2017</c:v>
                </c:pt>
                <c:pt idx="1551">
                  <c:v>29/12/2017</c:v>
                </c:pt>
                <c:pt idx="1552">
                  <c:v>30/12/2017</c:v>
                </c:pt>
                <c:pt idx="1553">
                  <c:v>31/12/2017</c:v>
                </c:pt>
                <c:pt idx="1554">
                  <c:v>01/01/2018</c:v>
                </c:pt>
                <c:pt idx="1555">
                  <c:v>02/01/2018</c:v>
                </c:pt>
                <c:pt idx="1556">
                  <c:v>03/01/2018</c:v>
                </c:pt>
                <c:pt idx="1557">
                  <c:v>04/01/2018</c:v>
                </c:pt>
                <c:pt idx="1558">
                  <c:v>05/01/2018</c:v>
                </c:pt>
                <c:pt idx="1559">
                  <c:v>06/01/2018</c:v>
                </c:pt>
                <c:pt idx="1560">
                  <c:v>07/01/2018</c:v>
                </c:pt>
                <c:pt idx="1561">
                  <c:v>08/01/2018</c:v>
                </c:pt>
                <c:pt idx="1562">
                  <c:v>09/01/2018</c:v>
                </c:pt>
                <c:pt idx="1563">
                  <c:v>10/01/2018</c:v>
                </c:pt>
                <c:pt idx="1564">
                  <c:v>11/01/2018</c:v>
                </c:pt>
                <c:pt idx="1565">
                  <c:v>12/01/2018</c:v>
                </c:pt>
                <c:pt idx="1566">
                  <c:v>13/01/2018</c:v>
                </c:pt>
                <c:pt idx="1567">
                  <c:v>14/01/2018</c:v>
                </c:pt>
                <c:pt idx="1568">
                  <c:v>15/01/2018</c:v>
                </c:pt>
                <c:pt idx="1569">
                  <c:v>16/01/2018</c:v>
                </c:pt>
                <c:pt idx="1570">
                  <c:v>17/01/2018</c:v>
                </c:pt>
                <c:pt idx="1571">
                  <c:v>18/01/2018</c:v>
                </c:pt>
                <c:pt idx="1572">
                  <c:v>19/01/2018</c:v>
                </c:pt>
                <c:pt idx="1573">
                  <c:v>20/01/2018</c:v>
                </c:pt>
                <c:pt idx="1574">
                  <c:v>21/01/2018</c:v>
                </c:pt>
                <c:pt idx="1575">
                  <c:v>22/01/2018</c:v>
                </c:pt>
                <c:pt idx="1576">
                  <c:v>23/01/2018</c:v>
                </c:pt>
                <c:pt idx="1577">
                  <c:v>24/01/2018</c:v>
                </c:pt>
                <c:pt idx="1578">
                  <c:v>25/01/2018</c:v>
                </c:pt>
                <c:pt idx="1579">
                  <c:v>26/01/2018</c:v>
                </c:pt>
                <c:pt idx="1580">
                  <c:v>27/01/2018</c:v>
                </c:pt>
                <c:pt idx="1581">
                  <c:v>28/01/2018</c:v>
                </c:pt>
                <c:pt idx="1582">
                  <c:v>29/01/2018</c:v>
                </c:pt>
                <c:pt idx="1583">
                  <c:v>30/01/2018</c:v>
                </c:pt>
                <c:pt idx="1584">
                  <c:v>31/01/2018</c:v>
                </c:pt>
                <c:pt idx="1585">
                  <c:v>01/02/2018</c:v>
                </c:pt>
                <c:pt idx="1586">
                  <c:v>02/02/2018</c:v>
                </c:pt>
                <c:pt idx="1587">
                  <c:v>03/02/2018</c:v>
                </c:pt>
                <c:pt idx="1588">
                  <c:v>04/02/2018</c:v>
                </c:pt>
                <c:pt idx="1589">
                  <c:v>05/02/2018</c:v>
                </c:pt>
                <c:pt idx="1590">
                  <c:v>06/02/2018</c:v>
                </c:pt>
                <c:pt idx="1591">
                  <c:v>07/02/2018</c:v>
                </c:pt>
                <c:pt idx="1592">
                  <c:v>08/02/2018</c:v>
                </c:pt>
                <c:pt idx="1593">
                  <c:v>09/02/2018</c:v>
                </c:pt>
                <c:pt idx="1594">
                  <c:v>10/02/2018</c:v>
                </c:pt>
                <c:pt idx="1595">
                  <c:v>11/02/2018</c:v>
                </c:pt>
                <c:pt idx="1596">
                  <c:v>12/02/2018</c:v>
                </c:pt>
                <c:pt idx="1597">
                  <c:v>13/02/2018</c:v>
                </c:pt>
                <c:pt idx="1598">
                  <c:v>14/02/2018</c:v>
                </c:pt>
                <c:pt idx="1599">
                  <c:v>15/02/2018</c:v>
                </c:pt>
                <c:pt idx="1600">
                  <c:v>16/02/2018</c:v>
                </c:pt>
                <c:pt idx="1601">
                  <c:v>17/02/2018</c:v>
                </c:pt>
                <c:pt idx="1602">
                  <c:v>18/02/2018</c:v>
                </c:pt>
                <c:pt idx="1603">
                  <c:v>19/02/2018</c:v>
                </c:pt>
                <c:pt idx="1604">
                  <c:v>20/02/2018</c:v>
                </c:pt>
                <c:pt idx="1605">
                  <c:v>21/02/2018</c:v>
                </c:pt>
                <c:pt idx="1606">
                  <c:v>22/02/2018</c:v>
                </c:pt>
                <c:pt idx="1607">
                  <c:v>23/02/2018</c:v>
                </c:pt>
                <c:pt idx="1608">
                  <c:v>24/02/2018</c:v>
                </c:pt>
                <c:pt idx="1609">
                  <c:v>25/02/2018</c:v>
                </c:pt>
                <c:pt idx="1610">
                  <c:v>26/02/2018</c:v>
                </c:pt>
                <c:pt idx="1611">
                  <c:v>27/02/2018</c:v>
                </c:pt>
                <c:pt idx="1612">
                  <c:v>28/02/2018</c:v>
                </c:pt>
                <c:pt idx="1613">
                  <c:v>01/03/2018</c:v>
                </c:pt>
                <c:pt idx="1614">
                  <c:v>02/03/2018</c:v>
                </c:pt>
                <c:pt idx="1615">
                  <c:v>03/03/2018</c:v>
                </c:pt>
                <c:pt idx="1616">
                  <c:v>04/03/2018</c:v>
                </c:pt>
                <c:pt idx="1617">
                  <c:v>05/03/2018</c:v>
                </c:pt>
                <c:pt idx="1618">
                  <c:v>06/03/2018</c:v>
                </c:pt>
                <c:pt idx="1619">
                  <c:v>07/03/2018</c:v>
                </c:pt>
                <c:pt idx="1620">
                  <c:v>08/03/2018</c:v>
                </c:pt>
                <c:pt idx="1621">
                  <c:v>09/03/2018</c:v>
                </c:pt>
                <c:pt idx="1622">
                  <c:v>10/03/2018</c:v>
                </c:pt>
                <c:pt idx="1623">
                  <c:v>11/03/2018</c:v>
                </c:pt>
                <c:pt idx="1624">
                  <c:v>12/03/2018</c:v>
                </c:pt>
                <c:pt idx="1625">
                  <c:v>13/03/2018</c:v>
                </c:pt>
                <c:pt idx="1626">
                  <c:v>14/03/2018</c:v>
                </c:pt>
                <c:pt idx="1627">
                  <c:v>15/03/2018</c:v>
                </c:pt>
                <c:pt idx="1628">
                  <c:v>16/03/2018</c:v>
                </c:pt>
                <c:pt idx="1629">
                  <c:v>17/03/2018</c:v>
                </c:pt>
                <c:pt idx="1630">
                  <c:v>18/03/2018</c:v>
                </c:pt>
                <c:pt idx="1631">
                  <c:v>19/03/2018</c:v>
                </c:pt>
                <c:pt idx="1632">
                  <c:v>20/03/2018</c:v>
                </c:pt>
                <c:pt idx="1633">
                  <c:v>21/03/2018</c:v>
                </c:pt>
                <c:pt idx="1634">
                  <c:v>22/03/2018</c:v>
                </c:pt>
                <c:pt idx="1635">
                  <c:v>23/03/2018</c:v>
                </c:pt>
                <c:pt idx="1636">
                  <c:v>24/03/2018</c:v>
                </c:pt>
                <c:pt idx="1637">
                  <c:v>25/03/2018</c:v>
                </c:pt>
                <c:pt idx="1638">
                  <c:v>26/03/2018</c:v>
                </c:pt>
                <c:pt idx="1639">
                  <c:v>27/03/2018</c:v>
                </c:pt>
                <c:pt idx="1640">
                  <c:v>28/03/2018</c:v>
                </c:pt>
                <c:pt idx="1641">
                  <c:v>29/03/2018</c:v>
                </c:pt>
                <c:pt idx="1642">
                  <c:v>30/03/2018</c:v>
                </c:pt>
                <c:pt idx="1643">
                  <c:v>31/03/2018</c:v>
                </c:pt>
                <c:pt idx="1644">
                  <c:v>01/04/2018</c:v>
                </c:pt>
                <c:pt idx="1645">
                  <c:v>02/04/2018</c:v>
                </c:pt>
                <c:pt idx="1646">
                  <c:v>03/04/2018</c:v>
                </c:pt>
                <c:pt idx="1647">
                  <c:v>04/04/2018</c:v>
                </c:pt>
                <c:pt idx="1648">
                  <c:v>05/04/2018</c:v>
                </c:pt>
                <c:pt idx="1649">
                  <c:v>06/04/2018</c:v>
                </c:pt>
                <c:pt idx="1650">
                  <c:v>07/04/2018</c:v>
                </c:pt>
                <c:pt idx="1651">
                  <c:v>08/04/2018</c:v>
                </c:pt>
                <c:pt idx="1652">
                  <c:v>09/04/2018</c:v>
                </c:pt>
                <c:pt idx="1653">
                  <c:v>10/04/2018</c:v>
                </c:pt>
                <c:pt idx="1654">
                  <c:v>11/04/2018</c:v>
                </c:pt>
                <c:pt idx="1655">
                  <c:v>12/04/2018</c:v>
                </c:pt>
                <c:pt idx="1656">
                  <c:v>13/04/2018</c:v>
                </c:pt>
                <c:pt idx="1657">
                  <c:v>14/04/2018</c:v>
                </c:pt>
                <c:pt idx="1658">
                  <c:v>15/04/2018</c:v>
                </c:pt>
                <c:pt idx="1659">
                  <c:v>16/04/2018</c:v>
                </c:pt>
                <c:pt idx="1660">
                  <c:v>17/04/2018</c:v>
                </c:pt>
                <c:pt idx="1661">
                  <c:v>18/04/2018</c:v>
                </c:pt>
                <c:pt idx="1662">
                  <c:v>19/04/2018</c:v>
                </c:pt>
                <c:pt idx="1663">
                  <c:v>20/04/2018</c:v>
                </c:pt>
                <c:pt idx="1664">
                  <c:v>21/04/2018</c:v>
                </c:pt>
                <c:pt idx="1665">
                  <c:v>22/04/2018</c:v>
                </c:pt>
                <c:pt idx="1666">
                  <c:v>23/04/2018</c:v>
                </c:pt>
                <c:pt idx="1667">
                  <c:v>24/04/2018</c:v>
                </c:pt>
                <c:pt idx="1668">
                  <c:v>25/04/2018</c:v>
                </c:pt>
                <c:pt idx="1669">
                  <c:v>26/04/2018</c:v>
                </c:pt>
                <c:pt idx="1670">
                  <c:v>27/04/2018</c:v>
                </c:pt>
                <c:pt idx="1671">
                  <c:v>28/04/2018</c:v>
                </c:pt>
                <c:pt idx="1672">
                  <c:v>29/04/2018</c:v>
                </c:pt>
                <c:pt idx="1673">
                  <c:v>30/04/2018</c:v>
                </c:pt>
                <c:pt idx="1674">
                  <c:v>01/05/2018</c:v>
                </c:pt>
                <c:pt idx="1675">
                  <c:v>02/05/2018</c:v>
                </c:pt>
                <c:pt idx="1676">
                  <c:v>03/05/2018</c:v>
                </c:pt>
                <c:pt idx="1677">
                  <c:v>04/05/2018</c:v>
                </c:pt>
                <c:pt idx="1678">
                  <c:v>05/05/2018</c:v>
                </c:pt>
                <c:pt idx="1679">
                  <c:v>06/05/2018</c:v>
                </c:pt>
                <c:pt idx="1680">
                  <c:v>07/05/2018</c:v>
                </c:pt>
                <c:pt idx="1681">
                  <c:v>08/05/2018</c:v>
                </c:pt>
                <c:pt idx="1682">
                  <c:v>09/05/2018</c:v>
                </c:pt>
                <c:pt idx="1683">
                  <c:v>10/05/2018</c:v>
                </c:pt>
                <c:pt idx="1684">
                  <c:v>11/05/2018</c:v>
                </c:pt>
                <c:pt idx="1685">
                  <c:v>12/05/2018</c:v>
                </c:pt>
                <c:pt idx="1686">
                  <c:v>13/05/2018</c:v>
                </c:pt>
                <c:pt idx="1687">
                  <c:v>14/05/2018</c:v>
                </c:pt>
                <c:pt idx="1688">
                  <c:v>15/05/2018</c:v>
                </c:pt>
                <c:pt idx="1689">
                  <c:v>16/05/2018</c:v>
                </c:pt>
                <c:pt idx="1690">
                  <c:v>17/05/2018</c:v>
                </c:pt>
                <c:pt idx="1691">
                  <c:v>18/05/2018</c:v>
                </c:pt>
                <c:pt idx="1692">
                  <c:v>19/05/2018</c:v>
                </c:pt>
                <c:pt idx="1693">
                  <c:v>20/05/2018</c:v>
                </c:pt>
                <c:pt idx="1694">
                  <c:v>21/05/2018</c:v>
                </c:pt>
                <c:pt idx="1695">
                  <c:v>22/05/2018</c:v>
                </c:pt>
                <c:pt idx="1696">
                  <c:v>23/05/2018</c:v>
                </c:pt>
                <c:pt idx="1697">
                  <c:v>24/05/2018</c:v>
                </c:pt>
                <c:pt idx="1698">
                  <c:v>25/05/2018</c:v>
                </c:pt>
                <c:pt idx="1699">
                  <c:v>26/05/2018</c:v>
                </c:pt>
                <c:pt idx="1700">
                  <c:v>27/05/2018</c:v>
                </c:pt>
                <c:pt idx="1701">
                  <c:v>28/05/2018</c:v>
                </c:pt>
                <c:pt idx="1702">
                  <c:v>29/05/2018</c:v>
                </c:pt>
                <c:pt idx="1703">
                  <c:v>30/05/2018</c:v>
                </c:pt>
                <c:pt idx="1704">
                  <c:v>31/05/2018</c:v>
                </c:pt>
                <c:pt idx="1705">
                  <c:v>01/06/2018</c:v>
                </c:pt>
                <c:pt idx="1706">
                  <c:v>02/06/2018</c:v>
                </c:pt>
                <c:pt idx="1707">
                  <c:v>03/06/2018</c:v>
                </c:pt>
                <c:pt idx="1708">
                  <c:v>04/06/2018</c:v>
                </c:pt>
                <c:pt idx="1709">
                  <c:v>05/06/2018</c:v>
                </c:pt>
                <c:pt idx="1710">
                  <c:v>07/06/2018</c:v>
                </c:pt>
                <c:pt idx="1711">
                  <c:v>08/06/2018</c:v>
                </c:pt>
                <c:pt idx="1712">
                  <c:v>09/06/2018</c:v>
                </c:pt>
                <c:pt idx="1713">
                  <c:v>10/06/2018</c:v>
                </c:pt>
                <c:pt idx="1714">
                  <c:v>11/06/2018</c:v>
                </c:pt>
                <c:pt idx="1715">
                  <c:v>12/06/2018</c:v>
                </c:pt>
                <c:pt idx="1716">
                  <c:v>13/06/2018</c:v>
                </c:pt>
                <c:pt idx="1717">
                  <c:v>15/06/2018</c:v>
                </c:pt>
                <c:pt idx="1718">
                  <c:v>16/06/2018</c:v>
                </c:pt>
                <c:pt idx="1719">
                  <c:v>17/06/2018</c:v>
                </c:pt>
                <c:pt idx="1720">
                  <c:v>18/06/2018</c:v>
                </c:pt>
                <c:pt idx="1721">
                  <c:v>19/06/2018</c:v>
                </c:pt>
                <c:pt idx="1722">
                  <c:v>20/06/2018</c:v>
                </c:pt>
                <c:pt idx="1723">
                  <c:v>21/06/2018</c:v>
                </c:pt>
                <c:pt idx="1724">
                  <c:v>23/06/2018</c:v>
                </c:pt>
                <c:pt idx="1725">
                  <c:v>24/06/2018</c:v>
                </c:pt>
                <c:pt idx="1726">
                  <c:v>25/06/2018</c:v>
                </c:pt>
                <c:pt idx="1727">
                  <c:v>26/06/2018</c:v>
                </c:pt>
                <c:pt idx="1728">
                  <c:v>27/06/2018</c:v>
                </c:pt>
                <c:pt idx="1729">
                  <c:v>28/06/2018</c:v>
                </c:pt>
                <c:pt idx="1730">
                  <c:v>29/06/2018</c:v>
                </c:pt>
                <c:pt idx="1731">
                  <c:v>30/06/2018</c:v>
                </c:pt>
                <c:pt idx="1732">
                  <c:v>01/07/2018</c:v>
                </c:pt>
                <c:pt idx="1733">
                  <c:v>03/07/2018</c:v>
                </c:pt>
                <c:pt idx="1734">
                  <c:v>04/07/2018</c:v>
                </c:pt>
                <c:pt idx="1735">
                  <c:v>06/07/2018</c:v>
                </c:pt>
                <c:pt idx="1736">
                  <c:v>07/07/2018</c:v>
                </c:pt>
                <c:pt idx="1737">
                  <c:v>08/07/2018</c:v>
                </c:pt>
                <c:pt idx="1738">
                  <c:v>09/07/2018</c:v>
                </c:pt>
                <c:pt idx="1739">
                  <c:v>11/07/2018</c:v>
                </c:pt>
                <c:pt idx="1740">
                  <c:v>13/07/2018</c:v>
                </c:pt>
                <c:pt idx="1741">
                  <c:v>14/07/2018</c:v>
                </c:pt>
                <c:pt idx="1742">
                  <c:v>16/07/2018</c:v>
                </c:pt>
                <c:pt idx="1743">
                  <c:v>18/07/2018</c:v>
                </c:pt>
                <c:pt idx="1744">
                  <c:v>19/07/2018</c:v>
                </c:pt>
                <c:pt idx="1745">
                  <c:v>21/07/2018</c:v>
                </c:pt>
                <c:pt idx="1746">
                  <c:v>22/07/2018</c:v>
                </c:pt>
                <c:pt idx="1747">
                  <c:v>23/07/2018</c:v>
                </c:pt>
                <c:pt idx="1748">
                  <c:v>24/07/2018</c:v>
                </c:pt>
                <c:pt idx="1749">
                  <c:v>25/07/2018</c:v>
                </c:pt>
                <c:pt idx="1750">
                  <c:v>26/07/2018</c:v>
                </c:pt>
                <c:pt idx="1751">
                  <c:v>27/07/2018</c:v>
                </c:pt>
                <c:pt idx="1752">
                  <c:v>28/07/2018</c:v>
                </c:pt>
                <c:pt idx="1753">
                  <c:v>30/07/2018</c:v>
                </c:pt>
                <c:pt idx="1754">
                  <c:v>01/08/2018</c:v>
                </c:pt>
                <c:pt idx="1755">
                  <c:v>02/08/2018</c:v>
                </c:pt>
                <c:pt idx="1756">
                  <c:v>03/08/2018</c:v>
                </c:pt>
                <c:pt idx="1757">
                  <c:v>05/08/2018</c:v>
                </c:pt>
                <c:pt idx="1758">
                  <c:v>06/08/2018</c:v>
                </c:pt>
                <c:pt idx="1759">
                  <c:v>08/08/2018</c:v>
                </c:pt>
                <c:pt idx="1760">
                  <c:v>09/08/2018</c:v>
                </c:pt>
                <c:pt idx="1761">
                  <c:v>10/08/2018</c:v>
                </c:pt>
                <c:pt idx="1762">
                  <c:v>11/08/2018</c:v>
                </c:pt>
                <c:pt idx="1763">
                  <c:v>12/08/2018</c:v>
                </c:pt>
                <c:pt idx="1764">
                  <c:v>13/08/2018</c:v>
                </c:pt>
                <c:pt idx="1765">
                  <c:v>14/08/2018</c:v>
                </c:pt>
                <c:pt idx="1766">
                  <c:v>15/08/2018</c:v>
                </c:pt>
                <c:pt idx="1767">
                  <c:v>17/08/2018</c:v>
                </c:pt>
                <c:pt idx="1768">
                  <c:v>18/08/2018</c:v>
                </c:pt>
                <c:pt idx="1769">
                  <c:v>19/08/2018</c:v>
                </c:pt>
                <c:pt idx="1770">
                  <c:v>20/08/2018</c:v>
                </c:pt>
                <c:pt idx="1771">
                  <c:v>22/08/2018</c:v>
                </c:pt>
                <c:pt idx="1772">
                  <c:v>23/08/2018</c:v>
                </c:pt>
                <c:pt idx="1773">
                  <c:v>24/08/2018</c:v>
                </c:pt>
                <c:pt idx="1774">
                  <c:v>25/08/2018</c:v>
                </c:pt>
                <c:pt idx="1775">
                  <c:v>26/08/2018</c:v>
                </c:pt>
                <c:pt idx="1776">
                  <c:v>28/08/2018</c:v>
                </c:pt>
                <c:pt idx="1777">
                  <c:v>29/08/2018</c:v>
                </c:pt>
                <c:pt idx="1778">
                  <c:v>31/08/2018</c:v>
                </c:pt>
                <c:pt idx="1779">
                  <c:v>01/09/2018</c:v>
                </c:pt>
                <c:pt idx="1780">
                  <c:v>02/09/2018</c:v>
                </c:pt>
                <c:pt idx="1781">
                  <c:v>03/09/2018</c:v>
                </c:pt>
                <c:pt idx="1782">
                  <c:v>04/09/2018</c:v>
                </c:pt>
                <c:pt idx="1783">
                  <c:v>05/09/2018</c:v>
                </c:pt>
                <c:pt idx="1784">
                  <c:v>07/09/2018</c:v>
                </c:pt>
                <c:pt idx="1785">
                  <c:v>08/09/2018</c:v>
                </c:pt>
                <c:pt idx="1786">
                  <c:v>09/09/2018</c:v>
                </c:pt>
                <c:pt idx="1787">
                  <c:v>11/09/2018</c:v>
                </c:pt>
                <c:pt idx="1788">
                  <c:v>12/09/2018</c:v>
                </c:pt>
                <c:pt idx="1789">
                  <c:v>13/09/2018</c:v>
                </c:pt>
                <c:pt idx="1790">
                  <c:v>15/09/2018</c:v>
                </c:pt>
                <c:pt idx="1791">
                  <c:v>16/09/2018</c:v>
                </c:pt>
                <c:pt idx="1792">
                  <c:v>18/09/2018</c:v>
                </c:pt>
                <c:pt idx="1793">
                  <c:v>19/09/2018</c:v>
                </c:pt>
                <c:pt idx="1794">
                  <c:v>21/09/2018</c:v>
                </c:pt>
                <c:pt idx="1795">
                  <c:v>22/09/2018</c:v>
                </c:pt>
                <c:pt idx="1796">
                  <c:v>23/09/2018</c:v>
                </c:pt>
                <c:pt idx="1797">
                  <c:v>24/09/2018</c:v>
                </c:pt>
                <c:pt idx="1798">
                  <c:v>25/09/2018</c:v>
                </c:pt>
                <c:pt idx="1799">
                  <c:v>26/09/2018</c:v>
                </c:pt>
                <c:pt idx="1800">
                  <c:v>27/09/2018</c:v>
                </c:pt>
                <c:pt idx="1801">
                  <c:v>28/09/2018</c:v>
                </c:pt>
                <c:pt idx="1802">
                  <c:v>29/09/2018</c:v>
                </c:pt>
                <c:pt idx="1803">
                  <c:v>30/09/2018</c:v>
                </c:pt>
                <c:pt idx="1804">
                  <c:v>01/10/2018</c:v>
                </c:pt>
                <c:pt idx="1805">
                  <c:v>02/10/2018</c:v>
                </c:pt>
                <c:pt idx="1806">
                  <c:v>03/10/2018</c:v>
                </c:pt>
                <c:pt idx="1807">
                  <c:v>04/10/2018</c:v>
                </c:pt>
                <c:pt idx="1808">
                  <c:v>06/10/2018</c:v>
                </c:pt>
                <c:pt idx="1809">
                  <c:v>08/10/2018</c:v>
                </c:pt>
                <c:pt idx="1810">
                  <c:v>09/10/2018</c:v>
                </c:pt>
                <c:pt idx="1811">
                  <c:v>11/10/2018</c:v>
                </c:pt>
                <c:pt idx="1812">
                  <c:v>12/10/2018</c:v>
                </c:pt>
                <c:pt idx="1813">
                  <c:v>13/10/2018</c:v>
                </c:pt>
                <c:pt idx="1814">
                  <c:v>14/10/2018</c:v>
                </c:pt>
                <c:pt idx="1815">
                  <c:v>15/10/2018</c:v>
                </c:pt>
                <c:pt idx="1816">
                  <c:v>17/10/2018</c:v>
                </c:pt>
                <c:pt idx="1817">
                  <c:v>18/10/2018</c:v>
                </c:pt>
                <c:pt idx="1818">
                  <c:v>20/10/2018</c:v>
                </c:pt>
                <c:pt idx="1819">
                  <c:v>22/10/2018</c:v>
                </c:pt>
                <c:pt idx="1820">
                  <c:v>23/10/2018</c:v>
                </c:pt>
                <c:pt idx="1821">
                  <c:v>24/10/2018</c:v>
                </c:pt>
                <c:pt idx="1822">
                  <c:v>25/10/2018</c:v>
                </c:pt>
                <c:pt idx="1823">
                  <c:v>27/10/2018</c:v>
                </c:pt>
                <c:pt idx="1824">
                  <c:v>28/10/2018</c:v>
                </c:pt>
                <c:pt idx="1825">
                  <c:v>29/10/2018</c:v>
                </c:pt>
                <c:pt idx="1826">
                  <c:v>30/10/2018</c:v>
                </c:pt>
                <c:pt idx="1827">
                  <c:v>31/10/2018</c:v>
                </c:pt>
                <c:pt idx="1828">
                  <c:v>01/11/2018</c:v>
                </c:pt>
                <c:pt idx="1829">
                  <c:v>02/11/2018</c:v>
                </c:pt>
                <c:pt idx="1830">
                  <c:v>03/11/2018</c:v>
                </c:pt>
                <c:pt idx="1831">
                  <c:v>04/11/2018</c:v>
                </c:pt>
                <c:pt idx="1832">
                  <c:v>05/11/2018</c:v>
                </c:pt>
                <c:pt idx="1833">
                  <c:v>06/11/2018</c:v>
                </c:pt>
                <c:pt idx="1834">
                  <c:v>07/11/2018</c:v>
                </c:pt>
                <c:pt idx="1835">
                  <c:v>08/11/2018</c:v>
                </c:pt>
                <c:pt idx="1836">
                  <c:v>09/11/2018</c:v>
                </c:pt>
                <c:pt idx="1837">
                  <c:v>10/11/2018</c:v>
                </c:pt>
                <c:pt idx="1838">
                  <c:v>11/11/2018</c:v>
                </c:pt>
                <c:pt idx="1839">
                  <c:v>12/11/2018</c:v>
                </c:pt>
                <c:pt idx="1840">
                  <c:v>13/11/2018</c:v>
                </c:pt>
                <c:pt idx="1841">
                  <c:v>14/11/2018</c:v>
                </c:pt>
                <c:pt idx="1842">
                  <c:v>15/11/2018</c:v>
                </c:pt>
                <c:pt idx="1843">
                  <c:v>16/11/2018</c:v>
                </c:pt>
                <c:pt idx="1844">
                  <c:v>17/11/2018</c:v>
                </c:pt>
                <c:pt idx="1845">
                  <c:v>18/11/2018</c:v>
                </c:pt>
                <c:pt idx="1846">
                  <c:v>19/11/2018</c:v>
                </c:pt>
                <c:pt idx="1847">
                  <c:v>20/11/2018</c:v>
                </c:pt>
                <c:pt idx="1848">
                  <c:v>21/11/2018</c:v>
                </c:pt>
                <c:pt idx="1849">
                  <c:v>22/11/2018</c:v>
                </c:pt>
                <c:pt idx="1850">
                  <c:v>23/11/2018</c:v>
                </c:pt>
                <c:pt idx="1851">
                  <c:v>24/11/2018</c:v>
                </c:pt>
                <c:pt idx="1852">
                  <c:v>25/11/2018</c:v>
                </c:pt>
                <c:pt idx="1853">
                  <c:v>26/11/2018</c:v>
                </c:pt>
                <c:pt idx="1854">
                  <c:v>27/11/2018</c:v>
                </c:pt>
                <c:pt idx="1855">
                  <c:v>28/11/2018</c:v>
                </c:pt>
                <c:pt idx="1856">
                  <c:v>29/11/2018</c:v>
                </c:pt>
                <c:pt idx="1857">
                  <c:v>30/11/2018</c:v>
                </c:pt>
                <c:pt idx="1858">
                  <c:v>01/12/2018</c:v>
                </c:pt>
                <c:pt idx="1859">
                  <c:v>02/12/2018</c:v>
                </c:pt>
                <c:pt idx="1860">
                  <c:v>03/12/2018</c:v>
                </c:pt>
                <c:pt idx="1861">
                  <c:v>04/12/2018</c:v>
                </c:pt>
                <c:pt idx="1862">
                  <c:v>05/12/2018</c:v>
                </c:pt>
                <c:pt idx="1863">
                  <c:v>06/12/2018</c:v>
                </c:pt>
                <c:pt idx="1864">
                  <c:v>07/12/2018</c:v>
                </c:pt>
                <c:pt idx="1865">
                  <c:v>08/12/2018</c:v>
                </c:pt>
                <c:pt idx="1866">
                  <c:v>09/12/2018</c:v>
                </c:pt>
                <c:pt idx="1867">
                  <c:v>10/12/2018</c:v>
                </c:pt>
                <c:pt idx="1868">
                  <c:v>11/12/2018</c:v>
                </c:pt>
                <c:pt idx="1869">
                  <c:v>12/12/2018</c:v>
                </c:pt>
                <c:pt idx="1870">
                  <c:v>13/12/2018</c:v>
                </c:pt>
                <c:pt idx="1871">
                  <c:v>14/12/2018</c:v>
                </c:pt>
                <c:pt idx="1872">
                  <c:v>15/12/2018</c:v>
                </c:pt>
                <c:pt idx="1873">
                  <c:v>16/12/2018</c:v>
                </c:pt>
                <c:pt idx="1874">
                  <c:v>17/12/2018</c:v>
                </c:pt>
                <c:pt idx="1875">
                  <c:v>18/12/2018</c:v>
                </c:pt>
                <c:pt idx="1876">
                  <c:v>19/12/2018</c:v>
                </c:pt>
                <c:pt idx="1877">
                  <c:v>20/12/2018</c:v>
                </c:pt>
                <c:pt idx="1878">
                  <c:v>21/12/2018</c:v>
                </c:pt>
                <c:pt idx="1879">
                  <c:v>22/12/2018</c:v>
                </c:pt>
                <c:pt idx="1880">
                  <c:v>23/12/2018</c:v>
                </c:pt>
                <c:pt idx="1881">
                  <c:v>24/12/2018</c:v>
                </c:pt>
                <c:pt idx="1882">
                  <c:v>25/12/2018</c:v>
                </c:pt>
                <c:pt idx="1883">
                  <c:v>26/12/2018</c:v>
                </c:pt>
                <c:pt idx="1884">
                  <c:v>27/12/2018</c:v>
                </c:pt>
                <c:pt idx="1885">
                  <c:v>28/12/2018</c:v>
                </c:pt>
                <c:pt idx="1886">
                  <c:v>29/12/2018</c:v>
                </c:pt>
                <c:pt idx="1887">
                  <c:v>30/12/2018</c:v>
                </c:pt>
                <c:pt idx="1888">
                  <c:v>31/12/2018</c:v>
                </c:pt>
                <c:pt idx="1889">
                  <c:v>01/01/2019</c:v>
                </c:pt>
                <c:pt idx="1890">
                  <c:v>02/01/2019</c:v>
                </c:pt>
                <c:pt idx="1891">
                  <c:v>03/01/2019</c:v>
                </c:pt>
                <c:pt idx="1892">
                  <c:v>04/01/2019</c:v>
                </c:pt>
                <c:pt idx="1893">
                  <c:v>05/01/2019</c:v>
                </c:pt>
                <c:pt idx="1894">
                  <c:v>06/01/2019</c:v>
                </c:pt>
                <c:pt idx="1895">
                  <c:v>07/01/2019</c:v>
                </c:pt>
                <c:pt idx="1896">
                  <c:v>08/01/2019</c:v>
                </c:pt>
                <c:pt idx="1897">
                  <c:v>09/01/2019</c:v>
                </c:pt>
                <c:pt idx="1898">
                  <c:v>10/01/2019</c:v>
                </c:pt>
                <c:pt idx="1899">
                  <c:v>11/01/2019</c:v>
                </c:pt>
                <c:pt idx="1900">
                  <c:v>12/01/2019</c:v>
                </c:pt>
                <c:pt idx="1901">
                  <c:v>13/01/2019</c:v>
                </c:pt>
                <c:pt idx="1902">
                  <c:v>14/01/2019</c:v>
                </c:pt>
                <c:pt idx="1903">
                  <c:v>15/01/2019</c:v>
                </c:pt>
                <c:pt idx="1904">
                  <c:v>16/01/2019</c:v>
                </c:pt>
                <c:pt idx="1905">
                  <c:v>17/01/2019</c:v>
                </c:pt>
                <c:pt idx="1906">
                  <c:v>18/01/2019</c:v>
                </c:pt>
                <c:pt idx="1907">
                  <c:v>19/01/2019</c:v>
                </c:pt>
                <c:pt idx="1908">
                  <c:v>20/01/2019</c:v>
                </c:pt>
                <c:pt idx="1909">
                  <c:v>21/01/2019</c:v>
                </c:pt>
                <c:pt idx="1910">
                  <c:v>22/01/2019</c:v>
                </c:pt>
                <c:pt idx="1911">
                  <c:v>23/01/2019</c:v>
                </c:pt>
                <c:pt idx="1912">
                  <c:v>24/01/2019</c:v>
                </c:pt>
                <c:pt idx="1913">
                  <c:v>25/01/2019</c:v>
                </c:pt>
                <c:pt idx="1914">
                  <c:v>26/01/2019</c:v>
                </c:pt>
                <c:pt idx="1915">
                  <c:v>27/01/2019</c:v>
                </c:pt>
                <c:pt idx="1916">
                  <c:v>28/01/2019</c:v>
                </c:pt>
                <c:pt idx="1917">
                  <c:v>29/01/2019</c:v>
                </c:pt>
                <c:pt idx="1918">
                  <c:v>30/01/2019</c:v>
                </c:pt>
                <c:pt idx="1919">
                  <c:v>31/01/2019</c:v>
                </c:pt>
                <c:pt idx="1920">
                  <c:v>01/02/2019</c:v>
                </c:pt>
                <c:pt idx="1921">
                  <c:v>02/02/2019</c:v>
                </c:pt>
                <c:pt idx="1922">
                  <c:v>03/02/2019</c:v>
                </c:pt>
                <c:pt idx="1923">
                  <c:v>04/02/2019</c:v>
                </c:pt>
                <c:pt idx="1924">
                  <c:v>05/02/2019</c:v>
                </c:pt>
                <c:pt idx="1925">
                  <c:v>06/02/2019</c:v>
                </c:pt>
                <c:pt idx="1926">
                  <c:v>07/02/2019</c:v>
                </c:pt>
                <c:pt idx="1927">
                  <c:v>08/02/2019</c:v>
                </c:pt>
                <c:pt idx="1928">
                  <c:v>09/02/2019</c:v>
                </c:pt>
                <c:pt idx="1929">
                  <c:v>10/02/2019</c:v>
                </c:pt>
                <c:pt idx="1930">
                  <c:v>11/02/2019</c:v>
                </c:pt>
                <c:pt idx="1931">
                  <c:v>12/02/2019</c:v>
                </c:pt>
                <c:pt idx="1932">
                  <c:v>13/02/2019</c:v>
                </c:pt>
                <c:pt idx="1933">
                  <c:v>14/02/2019</c:v>
                </c:pt>
                <c:pt idx="1934">
                  <c:v>15/02/2019</c:v>
                </c:pt>
                <c:pt idx="1935">
                  <c:v>16/02/2019</c:v>
                </c:pt>
                <c:pt idx="1936">
                  <c:v>17/02/2019</c:v>
                </c:pt>
                <c:pt idx="1937">
                  <c:v>18/02/2019</c:v>
                </c:pt>
                <c:pt idx="1938">
                  <c:v>19/02/2019</c:v>
                </c:pt>
                <c:pt idx="1939">
                  <c:v>20/02/2019</c:v>
                </c:pt>
                <c:pt idx="1940">
                  <c:v>21/02/2019</c:v>
                </c:pt>
                <c:pt idx="1941">
                  <c:v>22/02/2019</c:v>
                </c:pt>
                <c:pt idx="1942">
                  <c:v>23/02/2019</c:v>
                </c:pt>
                <c:pt idx="1943">
                  <c:v>24/02/2019</c:v>
                </c:pt>
                <c:pt idx="1944">
                  <c:v>25/02/2019</c:v>
                </c:pt>
                <c:pt idx="1945">
                  <c:v>26/02/2019</c:v>
                </c:pt>
                <c:pt idx="1946">
                  <c:v>27/02/2019</c:v>
                </c:pt>
                <c:pt idx="1947">
                  <c:v>28/02/2019</c:v>
                </c:pt>
                <c:pt idx="1948">
                  <c:v>01/03/2019</c:v>
                </c:pt>
                <c:pt idx="1949">
                  <c:v>02/03/2019</c:v>
                </c:pt>
                <c:pt idx="1950">
                  <c:v>03/03/2019</c:v>
                </c:pt>
                <c:pt idx="1951">
                  <c:v>04/03/2019</c:v>
                </c:pt>
                <c:pt idx="1952">
                  <c:v>05/03/2019</c:v>
                </c:pt>
                <c:pt idx="1953">
                  <c:v>06/03/2019</c:v>
                </c:pt>
                <c:pt idx="1954">
                  <c:v>07/03/2019</c:v>
                </c:pt>
                <c:pt idx="1955">
                  <c:v>08/03/2019</c:v>
                </c:pt>
                <c:pt idx="1956">
                  <c:v>09/03/2019</c:v>
                </c:pt>
                <c:pt idx="1957">
                  <c:v>10/03/2019</c:v>
                </c:pt>
                <c:pt idx="1958">
                  <c:v>11/03/2019</c:v>
                </c:pt>
                <c:pt idx="1959">
                  <c:v>12/03/2019</c:v>
                </c:pt>
                <c:pt idx="1960">
                  <c:v>13/03/2019</c:v>
                </c:pt>
                <c:pt idx="1961">
                  <c:v>14/03/2019</c:v>
                </c:pt>
                <c:pt idx="1962">
                  <c:v>15/03/2019</c:v>
                </c:pt>
                <c:pt idx="1963">
                  <c:v>16/03/2019</c:v>
                </c:pt>
                <c:pt idx="1964">
                  <c:v>17/03/2019</c:v>
                </c:pt>
                <c:pt idx="1965">
                  <c:v>18/03/2019</c:v>
                </c:pt>
                <c:pt idx="1966">
                  <c:v>19/03/2019</c:v>
                </c:pt>
                <c:pt idx="1967">
                  <c:v>20/03/2019</c:v>
                </c:pt>
                <c:pt idx="1968">
                  <c:v>21/03/2019</c:v>
                </c:pt>
                <c:pt idx="1969">
                  <c:v>22/03/2019</c:v>
                </c:pt>
                <c:pt idx="1970">
                  <c:v>23/03/2019</c:v>
                </c:pt>
                <c:pt idx="1971">
                  <c:v>24/03/2019</c:v>
                </c:pt>
                <c:pt idx="1972">
                  <c:v>25/03/2019</c:v>
                </c:pt>
                <c:pt idx="1973">
                  <c:v>26/03/2019</c:v>
                </c:pt>
                <c:pt idx="1974">
                  <c:v>27/03/2019</c:v>
                </c:pt>
                <c:pt idx="1975">
                  <c:v>28/03/2019</c:v>
                </c:pt>
                <c:pt idx="1976">
                  <c:v>29/03/2019</c:v>
                </c:pt>
                <c:pt idx="1977">
                  <c:v>30/03/2019</c:v>
                </c:pt>
                <c:pt idx="1978">
                  <c:v>01/04/2019</c:v>
                </c:pt>
                <c:pt idx="1979">
                  <c:v>02/04/2019</c:v>
                </c:pt>
                <c:pt idx="1980">
                  <c:v>03/04/2019</c:v>
                </c:pt>
                <c:pt idx="1981">
                  <c:v>04/04/2019</c:v>
                </c:pt>
                <c:pt idx="1982">
                  <c:v>05/04/2019</c:v>
                </c:pt>
                <c:pt idx="1983">
                  <c:v>06/04/2019</c:v>
                </c:pt>
                <c:pt idx="1984">
                  <c:v>07/04/2019</c:v>
                </c:pt>
                <c:pt idx="1985">
                  <c:v>08/04/2019</c:v>
                </c:pt>
                <c:pt idx="1986">
                  <c:v>09/04/2019</c:v>
                </c:pt>
                <c:pt idx="1987">
                  <c:v>10/04/2019</c:v>
                </c:pt>
                <c:pt idx="1988">
                  <c:v>11/04/2019</c:v>
                </c:pt>
                <c:pt idx="1989">
                  <c:v>12/04/2019</c:v>
                </c:pt>
                <c:pt idx="1990">
                  <c:v>13/04/2019</c:v>
                </c:pt>
                <c:pt idx="1991">
                  <c:v>14/04/2019</c:v>
                </c:pt>
                <c:pt idx="1992">
                  <c:v>15/04/2019</c:v>
                </c:pt>
                <c:pt idx="1993">
                  <c:v>16/04/2019</c:v>
                </c:pt>
                <c:pt idx="1994">
                  <c:v>17/04/2019</c:v>
                </c:pt>
                <c:pt idx="1995">
                  <c:v>18/04/2019</c:v>
                </c:pt>
                <c:pt idx="1996">
                  <c:v>19/04/2019</c:v>
                </c:pt>
                <c:pt idx="1997">
                  <c:v>20/04/2019</c:v>
                </c:pt>
                <c:pt idx="1998">
                  <c:v>21/04/2019</c:v>
                </c:pt>
                <c:pt idx="1999">
                  <c:v>22/04/2019</c:v>
                </c:pt>
                <c:pt idx="2000">
                  <c:v>23/04/2019</c:v>
                </c:pt>
                <c:pt idx="2001">
                  <c:v>24/04/2019</c:v>
                </c:pt>
                <c:pt idx="2002">
                  <c:v>25/04/2019</c:v>
                </c:pt>
                <c:pt idx="2003">
                  <c:v>26/04/2019</c:v>
                </c:pt>
                <c:pt idx="2004">
                  <c:v>27/04/2019</c:v>
                </c:pt>
                <c:pt idx="2005">
                  <c:v>28/04/2019</c:v>
                </c:pt>
                <c:pt idx="2006">
                  <c:v>29/04/2019</c:v>
                </c:pt>
                <c:pt idx="2007">
                  <c:v>30/04/2019</c:v>
                </c:pt>
                <c:pt idx="2008">
                  <c:v>01/05/2019</c:v>
                </c:pt>
                <c:pt idx="2009">
                  <c:v>02/05/2019</c:v>
                </c:pt>
                <c:pt idx="2010">
                  <c:v>03/05/2019</c:v>
                </c:pt>
                <c:pt idx="2011">
                  <c:v>04/05/2019</c:v>
                </c:pt>
                <c:pt idx="2012">
                  <c:v>05/05/2019</c:v>
                </c:pt>
                <c:pt idx="2013">
                  <c:v>06/05/2019</c:v>
                </c:pt>
                <c:pt idx="2014">
                  <c:v>07/05/2019</c:v>
                </c:pt>
                <c:pt idx="2015">
                  <c:v>08/05/2019</c:v>
                </c:pt>
                <c:pt idx="2016">
                  <c:v>09/05/2019</c:v>
                </c:pt>
                <c:pt idx="2017">
                  <c:v>10/05/2019</c:v>
                </c:pt>
                <c:pt idx="2018">
                  <c:v>11/05/2019</c:v>
                </c:pt>
                <c:pt idx="2019">
                  <c:v>12/05/2019</c:v>
                </c:pt>
                <c:pt idx="2020">
                  <c:v>13/05/2019</c:v>
                </c:pt>
                <c:pt idx="2021">
                  <c:v>14/05/2019</c:v>
                </c:pt>
                <c:pt idx="2022">
                  <c:v>15/05/2019</c:v>
                </c:pt>
                <c:pt idx="2023">
                  <c:v>16/05/2019</c:v>
                </c:pt>
                <c:pt idx="2024">
                  <c:v>17/05/2019</c:v>
                </c:pt>
                <c:pt idx="2025">
                  <c:v>18/05/2019</c:v>
                </c:pt>
                <c:pt idx="2026">
                  <c:v>19/05/2019</c:v>
                </c:pt>
                <c:pt idx="2027">
                  <c:v>20/05/2019</c:v>
                </c:pt>
                <c:pt idx="2028">
                  <c:v>21/05/2019</c:v>
                </c:pt>
                <c:pt idx="2029">
                  <c:v>22/05/2019</c:v>
                </c:pt>
                <c:pt idx="2030">
                  <c:v>23/05/2019</c:v>
                </c:pt>
                <c:pt idx="2031">
                  <c:v>24/05/2019</c:v>
                </c:pt>
                <c:pt idx="2032">
                  <c:v>25/05/2019</c:v>
                </c:pt>
                <c:pt idx="2033">
                  <c:v>26/05/2019</c:v>
                </c:pt>
                <c:pt idx="2034">
                  <c:v>27/05/2019</c:v>
                </c:pt>
                <c:pt idx="2035">
                  <c:v>28/05/2019</c:v>
                </c:pt>
                <c:pt idx="2036">
                  <c:v>29/05/2019</c:v>
                </c:pt>
                <c:pt idx="2037">
                  <c:v>30/05/2019</c:v>
                </c:pt>
                <c:pt idx="2038">
                  <c:v>31/05/2019</c:v>
                </c:pt>
                <c:pt idx="2039">
                  <c:v>01/06/2019</c:v>
                </c:pt>
                <c:pt idx="2040">
                  <c:v>02/06/2019</c:v>
                </c:pt>
                <c:pt idx="2041">
                  <c:v>03/06/2019</c:v>
                </c:pt>
                <c:pt idx="2042">
                  <c:v>04/06/2019</c:v>
                </c:pt>
                <c:pt idx="2043">
                  <c:v>05/06/2019</c:v>
                </c:pt>
                <c:pt idx="2044">
                  <c:v>06/06/2019</c:v>
                </c:pt>
                <c:pt idx="2045">
                  <c:v>07/06/2019</c:v>
                </c:pt>
                <c:pt idx="2046">
                  <c:v>08/06/2019</c:v>
                </c:pt>
                <c:pt idx="2047">
                  <c:v>09/06/2019</c:v>
                </c:pt>
                <c:pt idx="2048">
                  <c:v>10/06/2019</c:v>
                </c:pt>
                <c:pt idx="2049">
                  <c:v>11/06/2019</c:v>
                </c:pt>
                <c:pt idx="2050">
                  <c:v>12/06/2019</c:v>
                </c:pt>
                <c:pt idx="2051">
                  <c:v>13/06/2019</c:v>
                </c:pt>
                <c:pt idx="2052">
                  <c:v>14/06/2019</c:v>
                </c:pt>
                <c:pt idx="2053">
                  <c:v>15/06/2019</c:v>
                </c:pt>
                <c:pt idx="2054">
                  <c:v>16/06/2019</c:v>
                </c:pt>
                <c:pt idx="2055">
                  <c:v>17/06/2019</c:v>
                </c:pt>
                <c:pt idx="2056">
                  <c:v>18/06/2019</c:v>
                </c:pt>
                <c:pt idx="2057">
                  <c:v>19/06/2019</c:v>
                </c:pt>
                <c:pt idx="2058">
                  <c:v>20/06/2019</c:v>
                </c:pt>
                <c:pt idx="2059">
                  <c:v>21/06/2019</c:v>
                </c:pt>
                <c:pt idx="2060">
                  <c:v>22/06/2019</c:v>
                </c:pt>
                <c:pt idx="2061">
                  <c:v>23/06/2019</c:v>
                </c:pt>
                <c:pt idx="2062">
                  <c:v>24/06/2019</c:v>
                </c:pt>
                <c:pt idx="2063">
                  <c:v>25/06/2019</c:v>
                </c:pt>
                <c:pt idx="2064">
                  <c:v>26/06/2019</c:v>
                </c:pt>
                <c:pt idx="2065">
                  <c:v>27/06/2019</c:v>
                </c:pt>
                <c:pt idx="2066">
                  <c:v>28/06/2019</c:v>
                </c:pt>
                <c:pt idx="2067">
                  <c:v>29/06/2019</c:v>
                </c:pt>
                <c:pt idx="2068">
                  <c:v>30/06/2019</c:v>
                </c:pt>
                <c:pt idx="2069">
                  <c:v>01/07/2019</c:v>
                </c:pt>
                <c:pt idx="2070">
                  <c:v>02/07/2019</c:v>
                </c:pt>
                <c:pt idx="2071">
                  <c:v>03/07/2019</c:v>
                </c:pt>
                <c:pt idx="2072">
                  <c:v>04/07/2019</c:v>
                </c:pt>
                <c:pt idx="2073">
                  <c:v>05/07/2019</c:v>
                </c:pt>
                <c:pt idx="2074">
                  <c:v>06/07/2019</c:v>
                </c:pt>
                <c:pt idx="2075">
                  <c:v>07/07/2019</c:v>
                </c:pt>
                <c:pt idx="2076">
                  <c:v>08/07/2019</c:v>
                </c:pt>
                <c:pt idx="2077">
                  <c:v>09/07/2019</c:v>
                </c:pt>
                <c:pt idx="2078">
                  <c:v>10/07/2019</c:v>
                </c:pt>
                <c:pt idx="2079">
                  <c:v>11/07/2019</c:v>
                </c:pt>
                <c:pt idx="2080">
                  <c:v>12/07/2019</c:v>
                </c:pt>
                <c:pt idx="2081">
                  <c:v>13/07/2019</c:v>
                </c:pt>
                <c:pt idx="2082">
                  <c:v>14/07/2019</c:v>
                </c:pt>
                <c:pt idx="2083">
                  <c:v>15/07/2019</c:v>
                </c:pt>
                <c:pt idx="2084">
                  <c:v>16/07/2019</c:v>
                </c:pt>
                <c:pt idx="2085">
                  <c:v>17/07/2019</c:v>
                </c:pt>
                <c:pt idx="2086">
                  <c:v>18/07/2019</c:v>
                </c:pt>
                <c:pt idx="2087">
                  <c:v>19/07/2019</c:v>
                </c:pt>
                <c:pt idx="2088">
                  <c:v>20/07/2019</c:v>
                </c:pt>
                <c:pt idx="2089">
                  <c:v>21/07/2019</c:v>
                </c:pt>
                <c:pt idx="2090">
                  <c:v>22/07/2019</c:v>
                </c:pt>
                <c:pt idx="2091">
                  <c:v>23/07/2019</c:v>
                </c:pt>
                <c:pt idx="2092">
                  <c:v>24/07/2019</c:v>
                </c:pt>
                <c:pt idx="2093">
                  <c:v>25/07/2019</c:v>
                </c:pt>
                <c:pt idx="2094">
                  <c:v>26/07/2019</c:v>
                </c:pt>
                <c:pt idx="2095">
                  <c:v>27/07/2019</c:v>
                </c:pt>
                <c:pt idx="2096">
                  <c:v>28/07/2019</c:v>
                </c:pt>
                <c:pt idx="2097">
                  <c:v>29/07/2019</c:v>
                </c:pt>
                <c:pt idx="2098">
                  <c:v>30/07/2019</c:v>
                </c:pt>
                <c:pt idx="2099">
                  <c:v>31/07/2019</c:v>
                </c:pt>
                <c:pt idx="2100">
                  <c:v>01/08/2019</c:v>
                </c:pt>
                <c:pt idx="2101">
                  <c:v>02/08/2019</c:v>
                </c:pt>
                <c:pt idx="2102">
                  <c:v>03/08/2019</c:v>
                </c:pt>
                <c:pt idx="2103">
                  <c:v>04/08/2019</c:v>
                </c:pt>
                <c:pt idx="2104">
                  <c:v>05/08/2019</c:v>
                </c:pt>
                <c:pt idx="2105">
                  <c:v>06/08/2019</c:v>
                </c:pt>
                <c:pt idx="2106">
                  <c:v>07/08/2019</c:v>
                </c:pt>
                <c:pt idx="2107">
                  <c:v>08/08/2019</c:v>
                </c:pt>
                <c:pt idx="2108">
                  <c:v>09/08/2019</c:v>
                </c:pt>
                <c:pt idx="2109">
                  <c:v>10/08/2019</c:v>
                </c:pt>
                <c:pt idx="2110">
                  <c:v>11/08/2019</c:v>
                </c:pt>
                <c:pt idx="2111">
                  <c:v>12/08/2019</c:v>
                </c:pt>
                <c:pt idx="2112">
                  <c:v>13/08/2019</c:v>
                </c:pt>
                <c:pt idx="2113">
                  <c:v>14/08/2019</c:v>
                </c:pt>
                <c:pt idx="2114">
                  <c:v>15/08/2019</c:v>
                </c:pt>
                <c:pt idx="2115">
                  <c:v>16/08/2019</c:v>
                </c:pt>
                <c:pt idx="2116">
                  <c:v>17/08/2019</c:v>
                </c:pt>
                <c:pt idx="2117">
                  <c:v>18/08/2019</c:v>
                </c:pt>
                <c:pt idx="2118">
                  <c:v>19/08/2019</c:v>
                </c:pt>
                <c:pt idx="2119">
                  <c:v>20/08/2019</c:v>
                </c:pt>
                <c:pt idx="2120">
                  <c:v>21/08/2019</c:v>
                </c:pt>
                <c:pt idx="2121">
                  <c:v>22/08/2019</c:v>
                </c:pt>
                <c:pt idx="2122">
                  <c:v>23/08/2019</c:v>
                </c:pt>
                <c:pt idx="2123">
                  <c:v>24/08/2019</c:v>
                </c:pt>
                <c:pt idx="2124">
                  <c:v>25/08/2019</c:v>
                </c:pt>
                <c:pt idx="2125">
                  <c:v>26/08/2019</c:v>
                </c:pt>
                <c:pt idx="2126">
                  <c:v>27/08/2019</c:v>
                </c:pt>
                <c:pt idx="2127">
                  <c:v>28/08/2019</c:v>
                </c:pt>
                <c:pt idx="2128">
                  <c:v>29/08/2019</c:v>
                </c:pt>
                <c:pt idx="2129">
                  <c:v>30/08/2019</c:v>
                </c:pt>
                <c:pt idx="2130">
                  <c:v>31/08/2019</c:v>
                </c:pt>
                <c:pt idx="2131">
                  <c:v>01/09/2019</c:v>
                </c:pt>
                <c:pt idx="2132">
                  <c:v>02/09/2019</c:v>
                </c:pt>
                <c:pt idx="2133">
                  <c:v>03/09/2019</c:v>
                </c:pt>
                <c:pt idx="2134">
                  <c:v>04/09/2019</c:v>
                </c:pt>
                <c:pt idx="2135">
                  <c:v>05/09/2019</c:v>
                </c:pt>
                <c:pt idx="2136">
                  <c:v>06/09/2019</c:v>
                </c:pt>
                <c:pt idx="2137">
                  <c:v>07/09/2019</c:v>
                </c:pt>
                <c:pt idx="2138">
                  <c:v>08/09/2019</c:v>
                </c:pt>
                <c:pt idx="2139">
                  <c:v>09/09/2019</c:v>
                </c:pt>
                <c:pt idx="2140">
                  <c:v>10/09/2019</c:v>
                </c:pt>
                <c:pt idx="2141">
                  <c:v>11/09/2019</c:v>
                </c:pt>
                <c:pt idx="2142">
                  <c:v>12/09/2019</c:v>
                </c:pt>
                <c:pt idx="2143">
                  <c:v>13/09/2019</c:v>
                </c:pt>
                <c:pt idx="2144">
                  <c:v>14/09/2019</c:v>
                </c:pt>
                <c:pt idx="2145">
                  <c:v>15/09/2019</c:v>
                </c:pt>
                <c:pt idx="2146">
                  <c:v>16/09/2019</c:v>
                </c:pt>
                <c:pt idx="2147">
                  <c:v>17/09/2019</c:v>
                </c:pt>
                <c:pt idx="2148">
                  <c:v>18/09/2019</c:v>
                </c:pt>
                <c:pt idx="2149">
                  <c:v>19/09/2019</c:v>
                </c:pt>
                <c:pt idx="2150">
                  <c:v>20/09/2019</c:v>
                </c:pt>
                <c:pt idx="2151">
                  <c:v>21/09/2019</c:v>
                </c:pt>
                <c:pt idx="2152">
                  <c:v>22/09/2019</c:v>
                </c:pt>
                <c:pt idx="2153">
                  <c:v>23/09/2019</c:v>
                </c:pt>
                <c:pt idx="2154">
                  <c:v>24/09/2019</c:v>
                </c:pt>
                <c:pt idx="2155">
                  <c:v>25/09/2019</c:v>
                </c:pt>
                <c:pt idx="2156">
                  <c:v>26/09/2019</c:v>
                </c:pt>
                <c:pt idx="2157">
                  <c:v>27/09/2019</c:v>
                </c:pt>
                <c:pt idx="2158">
                  <c:v>28/09/2019</c:v>
                </c:pt>
                <c:pt idx="2159">
                  <c:v>29/09/2019</c:v>
                </c:pt>
                <c:pt idx="2160">
                  <c:v>30/09/2019</c:v>
                </c:pt>
                <c:pt idx="2161">
                  <c:v>01/10/2019</c:v>
                </c:pt>
                <c:pt idx="2162">
                  <c:v>02/10/2019</c:v>
                </c:pt>
                <c:pt idx="2163">
                  <c:v>03/10/2019</c:v>
                </c:pt>
                <c:pt idx="2164">
                  <c:v>04/10/2019</c:v>
                </c:pt>
                <c:pt idx="2165">
                  <c:v>05/10/2019</c:v>
                </c:pt>
                <c:pt idx="2166">
                  <c:v>06/10/2019</c:v>
                </c:pt>
                <c:pt idx="2167">
                  <c:v>07/10/2019</c:v>
                </c:pt>
                <c:pt idx="2168">
                  <c:v>08/10/2019</c:v>
                </c:pt>
                <c:pt idx="2169">
                  <c:v>09/10/2019</c:v>
                </c:pt>
                <c:pt idx="2170">
                  <c:v>10/10/2019</c:v>
                </c:pt>
                <c:pt idx="2171">
                  <c:v>11/10/2019</c:v>
                </c:pt>
                <c:pt idx="2172">
                  <c:v>12/10/2019</c:v>
                </c:pt>
                <c:pt idx="2173">
                  <c:v>13/10/2019</c:v>
                </c:pt>
                <c:pt idx="2174">
                  <c:v>14/10/2019</c:v>
                </c:pt>
                <c:pt idx="2175">
                  <c:v>15/10/2019</c:v>
                </c:pt>
                <c:pt idx="2176">
                  <c:v>16/10/2019</c:v>
                </c:pt>
                <c:pt idx="2177">
                  <c:v>17/10/2019</c:v>
                </c:pt>
                <c:pt idx="2178">
                  <c:v>18/10/2019</c:v>
                </c:pt>
                <c:pt idx="2179">
                  <c:v>19/10/2019</c:v>
                </c:pt>
                <c:pt idx="2180">
                  <c:v>20/10/2019</c:v>
                </c:pt>
                <c:pt idx="2181">
                  <c:v>21/10/2019</c:v>
                </c:pt>
                <c:pt idx="2182">
                  <c:v>22/10/2019</c:v>
                </c:pt>
                <c:pt idx="2183">
                  <c:v>23/10/2019</c:v>
                </c:pt>
                <c:pt idx="2184">
                  <c:v>24/10/2019</c:v>
                </c:pt>
                <c:pt idx="2185">
                  <c:v>25/10/2019</c:v>
                </c:pt>
                <c:pt idx="2186">
                  <c:v>26/10/2019</c:v>
                </c:pt>
                <c:pt idx="2187">
                  <c:v>27/10/2019</c:v>
                </c:pt>
                <c:pt idx="2188">
                  <c:v>28/10/2019</c:v>
                </c:pt>
                <c:pt idx="2189">
                  <c:v>29/10/2019</c:v>
                </c:pt>
                <c:pt idx="2190">
                  <c:v>30/10/2019</c:v>
                </c:pt>
                <c:pt idx="2191">
                  <c:v>31/10/2019</c:v>
                </c:pt>
                <c:pt idx="2192">
                  <c:v>01/11/2019</c:v>
                </c:pt>
                <c:pt idx="2193">
                  <c:v>02/11/2019</c:v>
                </c:pt>
                <c:pt idx="2194">
                  <c:v>03/11/2019</c:v>
                </c:pt>
                <c:pt idx="2195">
                  <c:v>04/11/2019</c:v>
                </c:pt>
                <c:pt idx="2196">
                  <c:v>05/11/2019</c:v>
                </c:pt>
                <c:pt idx="2197">
                  <c:v>06/11/2019</c:v>
                </c:pt>
                <c:pt idx="2198">
                  <c:v>07/11/2019</c:v>
                </c:pt>
                <c:pt idx="2199">
                  <c:v>08/11/2019</c:v>
                </c:pt>
                <c:pt idx="2200">
                  <c:v>09/11/2019</c:v>
                </c:pt>
                <c:pt idx="2201">
                  <c:v>10/11/2019</c:v>
                </c:pt>
                <c:pt idx="2202">
                  <c:v>11/11/2019</c:v>
                </c:pt>
                <c:pt idx="2203">
                  <c:v>12/11/2019</c:v>
                </c:pt>
                <c:pt idx="2204">
                  <c:v>13/11/2019</c:v>
                </c:pt>
                <c:pt idx="2205">
                  <c:v>14/11/2019</c:v>
                </c:pt>
                <c:pt idx="2206">
                  <c:v>15/11/2019</c:v>
                </c:pt>
                <c:pt idx="2207">
                  <c:v>16/11/2019</c:v>
                </c:pt>
                <c:pt idx="2208">
                  <c:v>17/11/2019</c:v>
                </c:pt>
                <c:pt idx="2209">
                  <c:v>18/11/2019</c:v>
                </c:pt>
                <c:pt idx="2210">
                  <c:v>19/11/2019</c:v>
                </c:pt>
                <c:pt idx="2211">
                  <c:v>20/11/2019</c:v>
                </c:pt>
                <c:pt idx="2212">
                  <c:v>21/11/2019</c:v>
                </c:pt>
                <c:pt idx="2213">
                  <c:v>22/11/2019</c:v>
                </c:pt>
                <c:pt idx="2214">
                  <c:v>23/11/2019</c:v>
                </c:pt>
                <c:pt idx="2215">
                  <c:v>24/11/2019</c:v>
                </c:pt>
                <c:pt idx="2216">
                  <c:v>25/11/2019</c:v>
                </c:pt>
                <c:pt idx="2217">
                  <c:v>26/11/2019</c:v>
                </c:pt>
                <c:pt idx="2218">
                  <c:v>27/11/2019</c:v>
                </c:pt>
                <c:pt idx="2219">
                  <c:v>28/11/2019</c:v>
                </c:pt>
                <c:pt idx="2220">
                  <c:v>29/11/2019</c:v>
                </c:pt>
                <c:pt idx="2221">
                  <c:v>30/11/2019</c:v>
                </c:pt>
                <c:pt idx="2222">
                  <c:v>01/12/2019</c:v>
                </c:pt>
                <c:pt idx="2223">
                  <c:v>02/12/2019</c:v>
                </c:pt>
                <c:pt idx="2224">
                  <c:v>03/12/2019</c:v>
                </c:pt>
                <c:pt idx="2225">
                  <c:v>04/12/2019</c:v>
                </c:pt>
                <c:pt idx="2226">
                  <c:v>05/12/2019</c:v>
                </c:pt>
                <c:pt idx="2227">
                  <c:v>06/12/2019</c:v>
                </c:pt>
                <c:pt idx="2228">
                  <c:v>07/12/2019</c:v>
                </c:pt>
                <c:pt idx="2229">
                  <c:v>08/12/2019</c:v>
                </c:pt>
                <c:pt idx="2230">
                  <c:v>09/12/2019</c:v>
                </c:pt>
                <c:pt idx="2231">
                  <c:v>10/12/2019</c:v>
                </c:pt>
                <c:pt idx="2232">
                  <c:v>11/12/2019</c:v>
                </c:pt>
                <c:pt idx="2233">
                  <c:v>12/12/2019</c:v>
                </c:pt>
                <c:pt idx="2234">
                  <c:v>13/12/2019</c:v>
                </c:pt>
                <c:pt idx="2235">
                  <c:v>14/12/2019</c:v>
                </c:pt>
                <c:pt idx="2236">
                  <c:v>15/12/2019</c:v>
                </c:pt>
                <c:pt idx="2237">
                  <c:v>16/12/2019</c:v>
                </c:pt>
                <c:pt idx="2238">
                  <c:v>17/12/2019</c:v>
                </c:pt>
                <c:pt idx="2239">
                  <c:v>18/12/2019</c:v>
                </c:pt>
                <c:pt idx="2240">
                  <c:v>19/12/2019</c:v>
                </c:pt>
                <c:pt idx="2241">
                  <c:v>20/12/2019</c:v>
                </c:pt>
                <c:pt idx="2242">
                  <c:v>21/12/2019</c:v>
                </c:pt>
                <c:pt idx="2243">
                  <c:v>22/12/2019</c:v>
                </c:pt>
                <c:pt idx="2244">
                  <c:v>23/12/2019</c:v>
                </c:pt>
                <c:pt idx="2245">
                  <c:v>24/12/2019</c:v>
                </c:pt>
                <c:pt idx="2246">
                  <c:v>25/12/2019</c:v>
                </c:pt>
                <c:pt idx="2247">
                  <c:v>26/12/2019</c:v>
                </c:pt>
                <c:pt idx="2248">
                  <c:v>27/12/2019</c:v>
                </c:pt>
                <c:pt idx="2249">
                  <c:v>28/12/2019</c:v>
                </c:pt>
                <c:pt idx="2250">
                  <c:v>29/12/2019</c:v>
                </c:pt>
                <c:pt idx="2251">
                  <c:v>30/12/2019</c:v>
                </c:pt>
                <c:pt idx="2252">
                  <c:v>31/12/2019</c:v>
                </c:pt>
                <c:pt idx="2253">
                  <c:v>01/01/2020</c:v>
                </c:pt>
                <c:pt idx="2254">
                  <c:v>02/01/2020</c:v>
                </c:pt>
                <c:pt idx="2255">
                  <c:v>03/01/2020</c:v>
                </c:pt>
                <c:pt idx="2256">
                  <c:v>04/01/2020</c:v>
                </c:pt>
                <c:pt idx="2257">
                  <c:v>05/01/2020</c:v>
                </c:pt>
                <c:pt idx="2258">
                  <c:v>06/01/2020</c:v>
                </c:pt>
                <c:pt idx="2259">
                  <c:v>07/01/2020</c:v>
                </c:pt>
                <c:pt idx="2260">
                  <c:v>08/01/2020</c:v>
                </c:pt>
                <c:pt idx="2261">
                  <c:v>09/01/2020</c:v>
                </c:pt>
                <c:pt idx="2262">
                  <c:v>10/01/2020</c:v>
                </c:pt>
                <c:pt idx="2263">
                  <c:v>11/01/2020</c:v>
                </c:pt>
                <c:pt idx="2264">
                  <c:v>12/01/2020</c:v>
                </c:pt>
                <c:pt idx="2265">
                  <c:v>13/01/2020</c:v>
                </c:pt>
                <c:pt idx="2266">
                  <c:v>14/01/2020</c:v>
                </c:pt>
                <c:pt idx="2267">
                  <c:v>15/01/2020</c:v>
                </c:pt>
                <c:pt idx="2268">
                  <c:v>16/01/2020</c:v>
                </c:pt>
                <c:pt idx="2269">
                  <c:v>17/01/2020</c:v>
                </c:pt>
                <c:pt idx="2270">
                  <c:v>18/01/2020</c:v>
                </c:pt>
                <c:pt idx="2271">
                  <c:v>19/01/2020</c:v>
                </c:pt>
                <c:pt idx="2272">
                  <c:v>20/01/2020</c:v>
                </c:pt>
                <c:pt idx="2273">
                  <c:v>21/01/2020</c:v>
                </c:pt>
                <c:pt idx="2274">
                  <c:v>22/01/2020</c:v>
                </c:pt>
                <c:pt idx="2275">
                  <c:v>23/01/2020</c:v>
                </c:pt>
                <c:pt idx="2276">
                  <c:v>24/01/2020</c:v>
                </c:pt>
                <c:pt idx="2277">
                  <c:v>25/01/2020</c:v>
                </c:pt>
                <c:pt idx="2278">
                  <c:v>26/01/2020</c:v>
                </c:pt>
                <c:pt idx="2279">
                  <c:v>27/01/2020</c:v>
                </c:pt>
                <c:pt idx="2280">
                  <c:v>28/01/2020</c:v>
                </c:pt>
                <c:pt idx="2281">
                  <c:v>29/01/2020</c:v>
                </c:pt>
                <c:pt idx="2282">
                  <c:v>30/01/2020</c:v>
                </c:pt>
                <c:pt idx="2283">
                  <c:v>31/01/2020</c:v>
                </c:pt>
                <c:pt idx="2284">
                  <c:v>01/02/2020</c:v>
                </c:pt>
                <c:pt idx="2285">
                  <c:v>02/02/2020</c:v>
                </c:pt>
                <c:pt idx="2286">
                  <c:v>03/02/2020</c:v>
                </c:pt>
                <c:pt idx="2287">
                  <c:v>04/02/2020</c:v>
                </c:pt>
                <c:pt idx="2288">
                  <c:v>05/02/2020</c:v>
                </c:pt>
                <c:pt idx="2289">
                  <c:v>06/02/2020</c:v>
                </c:pt>
                <c:pt idx="2290">
                  <c:v>07/02/2020</c:v>
                </c:pt>
                <c:pt idx="2291">
                  <c:v>08/02/2020</c:v>
                </c:pt>
                <c:pt idx="2292">
                  <c:v>09/02/2020</c:v>
                </c:pt>
                <c:pt idx="2293">
                  <c:v>10/02/2020</c:v>
                </c:pt>
                <c:pt idx="2294">
                  <c:v>11/02/2020</c:v>
                </c:pt>
                <c:pt idx="2295">
                  <c:v>12/02/2020</c:v>
                </c:pt>
                <c:pt idx="2296">
                  <c:v>13/02/2020</c:v>
                </c:pt>
                <c:pt idx="2297">
                  <c:v>14/02/2020</c:v>
                </c:pt>
                <c:pt idx="2298">
                  <c:v>15/02/2020</c:v>
                </c:pt>
                <c:pt idx="2299">
                  <c:v>16/02/2020</c:v>
                </c:pt>
                <c:pt idx="2300">
                  <c:v>17/02/2020</c:v>
                </c:pt>
                <c:pt idx="2301">
                  <c:v>18/02/2020</c:v>
                </c:pt>
                <c:pt idx="2302">
                  <c:v>19/02/2020</c:v>
                </c:pt>
                <c:pt idx="2303">
                  <c:v>20/02/2020</c:v>
                </c:pt>
                <c:pt idx="2304">
                  <c:v>21/02/2020</c:v>
                </c:pt>
                <c:pt idx="2305">
                  <c:v>22/02/2020</c:v>
                </c:pt>
                <c:pt idx="2306">
                  <c:v>23/02/2020</c:v>
                </c:pt>
                <c:pt idx="2307">
                  <c:v>24/02/2020</c:v>
                </c:pt>
                <c:pt idx="2308">
                  <c:v>25/02/2020</c:v>
                </c:pt>
                <c:pt idx="2309">
                  <c:v>26/02/2020</c:v>
                </c:pt>
                <c:pt idx="2310">
                  <c:v>27/02/2020</c:v>
                </c:pt>
                <c:pt idx="2311">
                  <c:v>28/02/2020</c:v>
                </c:pt>
                <c:pt idx="2312">
                  <c:v>29/02/2020</c:v>
                </c:pt>
                <c:pt idx="2313">
                  <c:v>01/03/2020</c:v>
                </c:pt>
                <c:pt idx="2314">
                  <c:v>02/03/2020</c:v>
                </c:pt>
                <c:pt idx="2315">
                  <c:v>03/03/2020</c:v>
                </c:pt>
                <c:pt idx="2316">
                  <c:v>04/03/2020</c:v>
                </c:pt>
                <c:pt idx="2317">
                  <c:v>05/03/2020</c:v>
                </c:pt>
                <c:pt idx="2318">
                  <c:v>06/03/2020</c:v>
                </c:pt>
                <c:pt idx="2319">
                  <c:v>07/03/2020</c:v>
                </c:pt>
                <c:pt idx="2320">
                  <c:v>08/03/2020</c:v>
                </c:pt>
                <c:pt idx="2321">
                  <c:v>09/03/2020</c:v>
                </c:pt>
                <c:pt idx="2322">
                  <c:v>10/03/2020</c:v>
                </c:pt>
                <c:pt idx="2323">
                  <c:v>11/03/2020</c:v>
                </c:pt>
                <c:pt idx="2324">
                  <c:v>12/03/2020</c:v>
                </c:pt>
                <c:pt idx="2325">
                  <c:v>13/03/2020</c:v>
                </c:pt>
                <c:pt idx="2326">
                  <c:v>14/03/2020</c:v>
                </c:pt>
                <c:pt idx="2327">
                  <c:v>15/03/2020</c:v>
                </c:pt>
                <c:pt idx="2328">
                  <c:v>16/03/2020</c:v>
                </c:pt>
                <c:pt idx="2329">
                  <c:v>17/03/2020</c:v>
                </c:pt>
                <c:pt idx="2330">
                  <c:v>18/03/2020</c:v>
                </c:pt>
                <c:pt idx="2331">
                  <c:v>19/03/2020</c:v>
                </c:pt>
                <c:pt idx="2332">
                  <c:v>20/03/2020</c:v>
                </c:pt>
                <c:pt idx="2333">
                  <c:v>21/03/2020</c:v>
                </c:pt>
                <c:pt idx="2334">
                  <c:v>22/03/2020</c:v>
                </c:pt>
                <c:pt idx="2335">
                  <c:v>23/03/2020</c:v>
                </c:pt>
                <c:pt idx="2336">
                  <c:v>24/03/2020</c:v>
                </c:pt>
                <c:pt idx="2337">
                  <c:v>25/03/2020</c:v>
                </c:pt>
                <c:pt idx="2338">
                  <c:v>26/03/2020</c:v>
                </c:pt>
                <c:pt idx="2339">
                  <c:v>27/03/2020</c:v>
                </c:pt>
                <c:pt idx="2340">
                  <c:v>28/03/2020</c:v>
                </c:pt>
                <c:pt idx="2341">
                  <c:v>30/03/2020</c:v>
                </c:pt>
                <c:pt idx="2342">
                  <c:v>31/03/2020</c:v>
                </c:pt>
                <c:pt idx="2343">
                  <c:v>01/04/2020</c:v>
                </c:pt>
                <c:pt idx="2344">
                  <c:v>02/04/2020</c:v>
                </c:pt>
                <c:pt idx="2345">
                  <c:v>03/04/2020</c:v>
                </c:pt>
                <c:pt idx="2346">
                  <c:v>04/04/2020</c:v>
                </c:pt>
                <c:pt idx="2347">
                  <c:v>05/04/2020</c:v>
                </c:pt>
                <c:pt idx="2348">
                  <c:v>06/04/2020</c:v>
                </c:pt>
                <c:pt idx="2349">
                  <c:v>07/04/2020</c:v>
                </c:pt>
                <c:pt idx="2350">
                  <c:v>08/04/2020</c:v>
                </c:pt>
                <c:pt idx="2351">
                  <c:v>09/04/2020</c:v>
                </c:pt>
                <c:pt idx="2352">
                  <c:v>10/04/2020</c:v>
                </c:pt>
                <c:pt idx="2353">
                  <c:v>11/04/2020</c:v>
                </c:pt>
                <c:pt idx="2354">
                  <c:v>12/04/2020</c:v>
                </c:pt>
                <c:pt idx="2355">
                  <c:v>13/04/2020</c:v>
                </c:pt>
                <c:pt idx="2356">
                  <c:v>14/04/2020</c:v>
                </c:pt>
                <c:pt idx="2357">
                  <c:v>15/04/2020</c:v>
                </c:pt>
                <c:pt idx="2358">
                  <c:v>16/04/2020</c:v>
                </c:pt>
                <c:pt idx="2359">
                  <c:v>17/04/2020</c:v>
                </c:pt>
                <c:pt idx="2360">
                  <c:v>18/04/2020</c:v>
                </c:pt>
                <c:pt idx="2361">
                  <c:v>19/04/2020</c:v>
                </c:pt>
                <c:pt idx="2362">
                  <c:v>20/04/2020</c:v>
                </c:pt>
                <c:pt idx="2363">
                  <c:v>21/04/2020</c:v>
                </c:pt>
                <c:pt idx="2364">
                  <c:v>22/04/2020</c:v>
                </c:pt>
                <c:pt idx="2365">
                  <c:v>23/04/2020</c:v>
                </c:pt>
                <c:pt idx="2366">
                  <c:v>24/04/2020</c:v>
                </c:pt>
                <c:pt idx="2367">
                  <c:v>25/04/2020</c:v>
                </c:pt>
                <c:pt idx="2368">
                  <c:v>26/04/2020</c:v>
                </c:pt>
                <c:pt idx="2369">
                  <c:v>27/04/2020</c:v>
                </c:pt>
                <c:pt idx="2370">
                  <c:v>28/04/2020</c:v>
                </c:pt>
                <c:pt idx="2371">
                  <c:v>29/04/2020</c:v>
                </c:pt>
                <c:pt idx="2372">
                  <c:v>30/04/2020</c:v>
                </c:pt>
                <c:pt idx="2373">
                  <c:v>01/05/2020</c:v>
                </c:pt>
                <c:pt idx="2374">
                  <c:v>02/05/2020</c:v>
                </c:pt>
                <c:pt idx="2375">
                  <c:v>03/05/2020</c:v>
                </c:pt>
                <c:pt idx="2376">
                  <c:v>04/05/2020</c:v>
                </c:pt>
                <c:pt idx="2377">
                  <c:v>05/05/2020</c:v>
                </c:pt>
                <c:pt idx="2378">
                  <c:v>06/05/2020</c:v>
                </c:pt>
                <c:pt idx="2379">
                  <c:v>07/05/2020</c:v>
                </c:pt>
                <c:pt idx="2380">
                  <c:v>08/05/2020</c:v>
                </c:pt>
                <c:pt idx="2381">
                  <c:v>09/05/2020</c:v>
                </c:pt>
                <c:pt idx="2382">
                  <c:v>10/05/2020</c:v>
                </c:pt>
                <c:pt idx="2383">
                  <c:v>11/05/2020</c:v>
                </c:pt>
                <c:pt idx="2384">
                  <c:v>12/05/2020</c:v>
                </c:pt>
                <c:pt idx="2385">
                  <c:v>13/05/2020</c:v>
                </c:pt>
                <c:pt idx="2386">
                  <c:v>14/05/2020</c:v>
                </c:pt>
                <c:pt idx="2387">
                  <c:v>15/05/2020</c:v>
                </c:pt>
                <c:pt idx="2388">
                  <c:v>16/05/2020</c:v>
                </c:pt>
                <c:pt idx="2389">
                  <c:v>17/05/2020</c:v>
                </c:pt>
                <c:pt idx="2390">
                  <c:v>18/05/2020</c:v>
                </c:pt>
                <c:pt idx="2391">
                  <c:v>19/05/2020</c:v>
                </c:pt>
                <c:pt idx="2392">
                  <c:v>20/05/2020</c:v>
                </c:pt>
                <c:pt idx="2393">
                  <c:v>21/05/2020</c:v>
                </c:pt>
                <c:pt idx="2394">
                  <c:v>22/05/2020</c:v>
                </c:pt>
                <c:pt idx="2395">
                  <c:v>23/05/2020</c:v>
                </c:pt>
                <c:pt idx="2396">
                  <c:v>24/05/2020</c:v>
                </c:pt>
                <c:pt idx="2397">
                  <c:v>25/05/2020</c:v>
                </c:pt>
                <c:pt idx="2398">
                  <c:v>26/05/2020</c:v>
                </c:pt>
                <c:pt idx="2399">
                  <c:v>27/05/2020</c:v>
                </c:pt>
                <c:pt idx="2400">
                  <c:v>28/05/2020</c:v>
                </c:pt>
                <c:pt idx="2401">
                  <c:v>29/05/2020</c:v>
                </c:pt>
                <c:pt idx="2402">
                  <c:v>30/05/2020</c:v>
                </c:pt>
                <c:pt idx="2403">
                  <c:v>31/05/2020</c:v>
                </c:pt>
                <c:pt idx="2404">
                  <c:v>01/06/2020</c:v>
                </c:pt>
                <c:pt idx="2405">
                  <c:v>02/06/2020</c:v>
                </c:pt>
                <c:pt idx="2406">
                  <c:v>03/06/2020</c:v>
                </c:pt>
                <c:pt idx="2407">
                  <c:v>04/06/2020</c:v>
                </c:pt>
                <c:pt idx="2408">
                  <c:v>05/06/2020</c:v>
                </c:pt>
                <c:pt idx="2409">
                  <c:v>06/06/2020</c:v>
                </c:pt>
                <c:pt idx="2410">
                  <c:v>07/06/2020</c:v>
                </c:pt>
                <c:pt idx="2411">
                  <c:v>08/06/2020</c:v>
                </c:pt>
                <c:pt idx="2412">
                  <c:v>09/06/2020</c:v>
                </c:pt>
                <c:pt idx="2413">
                  <c:v>10/06/2020</c:v>
                </c:pt>
                <c:pt idx="2414">
                  <c:v>11/06/2020</c:v>
                </c:pt>
                <c:pt idx="2415">
                  <c:v>12/06/2020</c:v>
                </c:pt>
                <c:pt idx="2416">
                  <c:v>13/06/2020</c:v>
                </c:pt>
                <c:pt idx="2417">
                  <c:v>14/06/2020</c:v>
                </c:pt>
                <c:pt idx="2418">
                  <c:v>15/06/2020</c:v>
                </c:pt>
                <c:pt idx="2419">
                  <c:v>16/06/2020</c:v>
                </c:pt>
                <c:pt idx="2420">
                  <c:v>17/06/2020</c:v>
                </c:pt>
                <c:pt idx="2421">
                  <c:v>18/06/2020</c:v>
                </c:pt>
                <c:pt idx="2422">
                  <c:v>19/06/2020</c:v>
                </c:pt>
                <c:pt idx="2423">
                  <c:v>20/06/2020</c:v>
                </c:pt>
                <c:pt idx="2424">
                  <c:v>21/06/2020</c:v>
                </c:pt>
                <c:pt idx="2425">
                  <c:v>22/06/2020</c:v>
                </c:pt>
                <c:pt idx="2426">
                  <c:v>23/06/2020</c:v>
                </c:pt>
                <c:pt idx="2427">
                  <c:v>24/06/2020</c:v>
                </c:pt>
                <c:pt idx="2428">
                  <c:v>25/06/2020</c:v>
                </c:pt>
                <c:pt idx="2429">
                  <c:v>26/06/2020</c:v>
                </c:pt>
                <c:pt idx="2430">
                  <c:v>27/06/2020</c:v>
                </c:pt>
                <c:pt idx="2431">
                  <c:v>28/06/2020</c:v>
                </c:pt>
                <c:pt idx="2432">
                  <c:v>29/06/2020</c:v>
                </c:pt>
                <c:pt idx="2433">
                  <c:v>30/06/2020</c:v>
                </c:pt>
                <c:pt idx="2434">
                  <c:v>01/07/2020</c:v>
                </c:pt>
                <c:pt idx="2435">
                  <c:v>02/07/2020</c:v>
                </c:pt>
                <c:pt idx="2436">
                  <c:v>03/07/2020</c:v>
                </c:pt>
                <c:pt idx="2437">
                  <c:v>04/07/2020</c:v>
                </c:pt>
                <c:pt idx="2438">
                  <c:v>05/07/2020</c:v>
                </c:pt>
                <c:pt idx="2439">
                  <c:v>06/07/2020</c:v>
                </c:pt>
                <c:pt idx="2440">
                  <c:v>07/07/2020</c:v>
                </c:pt>
                <c:pt idx="2441">
                  <c:v>08/07/2020</c:v>
                </c:pt>
                <c:pt idx="2442">
                  <c:v>09/07/2020</c:v>
                </c:pt>
                <c:pt idx="2443">
                  <c:v>10/07/2020</c:v>
                </c:pt>
                <c:pt idx="2444">
                  <c:v>11/07/2020</c:v>
                </c:pt>
                <c:pt idx="2445">
                  <c:v>12/07/2020</c:v>
                </c:pt>
                <c:pt idx="2446">
                  <c:v>13/07/2020</c:v>
                </c:pt>
                <c:pt idx="2447">
                  <c:v>14/07/2020</c:v>
                </c:pt>
                <c:pt idx="2448">
                  <c:v>15/07/2020</c:v>
                </c:pt>
                <c:pt idx="2449">
                  <c:v>16/07/2020</c:v>
                </c:pt>
                <c:pt idx="2450">
                  <c:v>17/07/2020</c:v>
                </c:pt>
                <c:pt idx="2451">
                  <c:v>18/07/2020</c:v>
                </c:pt>
                <c:pt idx="2452">
                  <c:v>19/07/2020</c:v>
                </c:pt>
                <c:pt idx="2453">
                  <c:v>20/07/2020</c:v>
                </c:pt>
                <c:pt idx="2454">
                  <c:v>21/07/2020</c:v>
                </c:pt>
                <c:pt idx="2455">
                  <c:v>22/07/2020</c:v>
                </c:pt>
                <c:pt idx="2456">
                  <c:v>23/07/2020</c:v>
                </c:pt>
                <c:pt idx="2457">
                  <c:v>24/07/2020</c:v>
                </c:pt>
                <c:pt idx="2458">
                  <c:v>25/07/2020</c:v>
                </c:pt>
                <c:pt idx="2459">
                  <c:v>26/07/2020</c:v>
                </c:pt>
                <c:pt idx="2460">
                  <c:v>27/07/2020</c:v>
                </c:pt>
                <c:pt idx="2461">
                  <c:v>28/07/2020</c:v>
                </c:pt>
                <c:pt idx="2462">
                  <c:v>29/07/2020</c:v>
                </c:pt>
                <c:pt idx="2463">
                  <c:v>30/07/2020</c:v>
                </c:pt>
                <c:pt idx="2464">
                  <c:v>31/07/2020</c:v>
                </c:pt>
                <c:pt idx="2465">
                  <c:v>01/08/2020</c:v>
                </c:pt>
                <c:pt idx="2466">
                  <c:v>02/08/2020</c:v>
                </c:pt>
                <c:pt idx="2467">
                  <c:v>03/08/2020</c:v>
                </c:pt>
                <c:pt idx="2468">
                  <c:v>04/08/2020</c:v>
                </c:pt>
                <c:pt idx="2469">
                  <c:v>05/08/2020</c:v>
                </c:pt>
                <c:pt idx="2470">
                  <c:v>06/08/2020</c:v>
                </c:pt>
                <c:pt idx="2471">
                  <c:v>07/08/2020</c:v>
                </c:pt>
                <c:pt idx="2472">
                  <c:v>08/08/2020</c:v>
                </c:pt>
                <c:pt idx="2473">
                  <c:v>09/08/2020</c:v>
                </c:pt>
                <c:pt idx="2474">
                  <c:v>10/08/2020</c:v>
                </c:pt>
                <c:pt idx="2475">
                  <c:v>11/08/2020</c:v>
                </c:pt>
                <c:pt idx="2476">
                  <c:v>12/08/2020</c:v>
                </c:pt>
                <c:pt idx="2477">
                  <c:v>13/08/2020</c:v>
                </c:pt>
                <c:pt idx="2478">
                  <c:v>14/08/2020</c:v>
                </c:pt>
                <c:pt idx="2479">
                  <c:v>15/08/2020</c:v>
                </c:pt>
                <c:pt idx="2480">
                  <c:v>16/08/2020</c:v>
                </c:pt>
                <c:pt idx="2481">
                  <c:v>17/08/2020</c:v>
                </c:pt>
                <c:pt idx="2482">
                  <c:v>18/08/2020</c:v>
                </c:pt>
                <c:pt idx="2483">
                  <c:v>19/08/2020</c:v>
                </c:pt>
                <c:pt idx="2484">
                  <c:v>20/08/2020</c:v>
                </c:pt>
                <c:pt idx="2485">
                  <c:v>21/08/2020</c:v>
                </c:pt>
                <c:pt idx="2486">
                  <c:v>22/08/2020</c:v>
                </c:pt>
                <c:pt idx="2487">
                  <c:v>23/08/2020</c:v>
                </c:pt>
                <c:pt idx="2488">
                  <c:v>24/08/2020</c:v>
                </c:pt>
                <c:pt idx="2489">
                  <c:v>25/08/2020</c:v>
                </c:pt>
                <c:pt idx="2490">
                  <c:v>26/08/2020</c:v>
                </c:pt>
                <c:pt idx="2491">
                  <c:v>27/08/2020</c:v>
                </c:pt>
                <c:pt idx="2492">
                  <c:v>28/08/2020</c:v>
                </c:pt>
                <c:pt idx="2493">
                  <c:v>29/08/2020</c:v>
                </c:pt>
                <c:pt idx="2494">
                  <c:v>30/08/2020</c:v>
                </c:pt>
                <c:pt idx="2495">
                  <c:v>31/08/2020</c:v>
                </c:pt>
                <c:pt idx="2496">
                  <c:v>01/09/2020</c:v>
                </c:pt>
                <c:pt idx="2497">
                  <c:v>02/09/2020</c:v>
                </c:pt>
                <c:pt idx="2498">
                  <c:v>03/09/2020</c:v>
                </c:pt>
                <c:pt idx="2499">
                  <c:v>04/09/2020</c:v>
                </c:pt>
                <c:pt idx="2500">
                  <c:v>05/09/2020</c:v>
                </c:pt>
                <c:pt idx="2501">
                  <c:v>06/09/2020</c:v>
                </c:pt>
                <c:pt idx="2502">
                  <c:v>07/09/2020</c:v>
                </c:pt>
                <c:pt idx="2503">
                  <c:v>08/09/2020</c:v>
                </c:pt>
                <c:pt idx="2504">
                  <c:v>09/09/2020</c:v>
                </c:pt>
                <c:pt idx="2505">
                  <c:v>10/09/2020</c:v>
                </c:pt>
                <c:pt idx="2506">
                  <c:v>11/09/2020</c:v>
                </c:pt>
                <c:pt idx="2507">
                  <c:v>12/09/2020</c:v>
                </c:pt>
                <c:pt idx="2508">
                  <c:v>13/09/2020</c:v>
                </c:pt>
                <c:pt idx="2509">
                  <c:v>14/09/2020</c:v>
                </c:pt>
                <c:pt idx="2510">
                  <c:v>15/09/2020</c:v>
                </c:pt>
                <c:pt idx="2511">
                  <c:v>16/09/2020</c:v>
                </c:pt>
                <c:pt idx="2512">
                  <c:v>17/09/2020</c:v>
                </c:pt>
                <c:pt idx="2513">
                  <c:v>18/09/2020</c:v>
                </c:pt>
                <c:pt idx="2514">
                  <c:v>19/09/2020</c:v>
                </c:pt>
                <c:pt idx="2515">
                  <c:v>20/09/2020</c:v>
                </c:pt>
                <c:pt idx="2516">
                  <c:v>21/09/2020</c:v>
                </c:pt>
                <c:pt idx="2517">
                  <c:v>22/09/2020</c:v>
                </c:pt>
                <c:pt idx="2518">
                  <c:v>23/09/2020</c:v>
                </c:pt>
                <c:pt idx="2519">
                  <c:v>24/09/2020</c:v>
                </c:pt>
                <c:pt idx="2520">
                  <c:v>25/09/2020</c:v>
                </c:pt>
                <c:pt idx="2521">
                  <c:v>26/09/2020</c:v>
                </c:pt>
                <c:pt idx="2522">
                  <c:v>27/09/2020</c:v>
                </c:pt>
                <c:pt idx="2523">
                  <c:v>28/09/2020</c:v>
                </c:pt>
                <c:pt idx="2524">
                  <c:v>29/09/2020</c:v>
                </c:pt>
                <c:pt idx="2525">
                  <c:v>30/09/2020</c:v>
                </c:pt>
                <c:pt idx="2526">
                  <c:v>01/10/2020</c:v>
                </c:pt>
                <c:pt idx="2527">
                  <c:v>02/10/2020</c:v>
                </c:pt>
                <c:pt idx="2528">
                  <c:v>03/10/2020</c:v>
                </c:pt>
                <c:pt idx="2529">
                  <c:v>04/10/2020</c:v>
                </c:pt>
                <c:pt idx="2530">
                  <c:v>05/10/2020</c:v>
                </c:pt>
                <c:pt idx="2531">
                  <c:v>06/10/2020</c:v>
                </c:pt>
                <c:pt idx="2532">
                  <c:v>07/10/2020</c:v>
                </c:pt>
                <c:pt idx="2533">
                  <c:v>08/10/2020</c:v>
                </c:pt>
                <c:pt idx="2534">
                  <c:v>09/10/2020</c:v>
                </c:pt>
                <c:pt idx="2535">
                  <c:v>10/10/2020</c:v>
                </c:pt>
                <c:pt idx="2536">
                  <c:v>11/10/2020</c:v>
                </c:pt>
                <c:pt idx="2537">
                  <c:v>12/10/2020</c:v>
                </c:pt>
                <c:pt idx="2538">
                  <c:v>13/10/2020</c:v>
                </c:pt>
                <c:pt idx="2539">
                  <c:v>14/10/2020</c:v>
                </c:pt>
                <c:pt idx="2540">
                  <c:v>15/10/2020</c:v>
                </c:pt>
                <c:pt idx="2541">
                  <c:v>16/10/2020</c:v>
                </c:pt>
                <c:pt idx="2542">
                  <c:v>17/10/2020</c:v>
                </c:pt>
                <c:pt idx="2543">
                  <c:v>18/10/2020</c:v>
                </c:pt>
                <c:pt idx="2544">
                  <c:v>19/10/2020</c:v>
                </c:pt>
                <c:pt idx="2545">
                  <c:v>20/10/2020</c:v>
                </c:pt>
                <c:pt idx="2546">
                  <c:v>21/10/2020</c:v>
                </c:pt>
                <c:pt idx="2547">
                  <c:v>22/10/2020</c:v>
                </c:pt>
                <c:pt idx="2548">
                  <c:v>23/10/2020</c:v>
                </c:pt>
                <c:pt idx="2549">
                  <c:v>24/10/2020</c:v>
                </c:pt>
                <c:pt idx="2550">
                  <c:v>25/10/2020</c:v>
                </c:pt>
                <c:pt idx="2551">
                  <c:v>26/10/2020</c:v>
                </c:pt>
                <c:pt idx="2552">
                  <c:v>27/10/2020</c:v>
                </c:pt>
                <c:pt idx="2553">
                  <c:v>28/10/2020</c:v>
                </c:pt>
                <c:pt idx="2554">
                  <c:v>29/10/2020</c:v>
                </c:pt>
                <c:pt idx="2555">
                  <c:v>30/10/2020</c:v>
                </c:pt>
                <c:pt idx="2556">
                  <c:v>31/10/2020</c:v>
                </c:pt>
                <c:pt idx="2557">
                  <c:v>01/11/2020</c:v>
                </c:pt>
                <c:pt idx="2558">
                  <c:v>02/11/2020</c:v>
                </c:pt>
                <c:pt idx="2559">
                  <c:v>03/11/2020</c:v>
                </c:pt>
                <c:pt idx="2560">
                  <c:v>04/11/2020</c:v>
                </c:pt>
                <c:pt idx="2561">
                  <c:v>05/11/2020</c:v>
                </c:pt>
                <c:pt idx="2562">
                  <c:v>06/11/2020</c:v>
                </c:pt>
                <c:pt idx="2563">
                  <c:v>07/11/2020</c:v>
                </c:pt>
                <c:pt idx="2564">
                  <c:v>08/11/2020</c:v>
                </c:pt>
                <c:pt idx="2565">
                  <c:v>09/11/2020</c:v>
                </c:pt>
                <c:pt idx="2566">
                  <c:v>10/11/2020</c:v>
                </c:pt>
                <c:pt idx="2567">
                  <c:v>11/11/2020</c:v>
                </c:pt>
                <c:pt idx="2568">
                  <c:v>12/11/2020</c:v>
                </c:pt>
                <c:pt idx="2569">
                  <c:v>13/11/2020</c:v>
                </c:pt>
                <c:pt idx="2570">
                  <c:v>14/11/2020</c:v>
                </c:pt>
                <c:pt idx="2571">
                  <c:v>15/11/2020</c:v>
                </c:pt>
                <c:pt idx="2572">
                  <c:v>16/11/2020</c:v>
                </c:pt>
                <c:pt idx="2573">
                  <c:v>17/11/2020</c:v>
                </c:pt>
                <c:pt idx="2574">
                  <c:v>18/11/2020</c:v>
                </c:pt>
                <c:pt idx="2575">
                  <c:v>19/11/2020</c:v>
                </c:pt>
                <c:pt idx="2576">
                  <c:v>20/11/2020</c:v>
                </c:pt>
                <c:pt idx="2577">
                  <c:v>21/11/2020</c:v>
                </c:pt>
                <c:pt idx="2578">
                  <c:v>22/11/2020</c:v>
                </c:pt>
                <c:pt idx="2579">
                  <c:v>23/11/2020</c:v>
                </c:pt>
                <c:pt idx="2580">
                  <c:v>24/11/2020</c:v>
                </c:pt>
                <c:pt idx="2581">
                  <c:v>25/11/2020</c:v>
                </c:pt>
                <c:pt idx="2582">
                  <c:v>26/11/2020</c:v>
                </c:pt>
                <c:pt idx="2583">
                  <c:v>27/11/2020</c:v>
                </c:pt>
                <c:pt idx="2584">
                  <c:v>28/11/2020</c:v>
                </c:pt>
                <c:pt idx="2585">
                  <c:v>29/11/2020</c:v>
                </c:pt>
                <c:pt idx="2586">
                  <c:v>30/11/2020</c:v>
                </c:pt>
                <c:pt idx="2587">
                  <c:v>01/12/2020</c:v>
                </c:pt>
                <c:pt idx="2588">
                  <c:v>02/12/2020</c:v>
                </c:pt>
                <c:pt idx="2589">
                  <c:v>03/12/2020</c:v>
                </c:pt>
                <c:pt idx="2590">
                  <c:v>04/12/2020</c:v>
                </c:pt>
                <c:pt idx="2591">
                  <c:v>05/12/2020</c:v>
                </c:pt>
                <c:pt idx="2592">
                  <c:v>06/12/2020</c:v>
                </c:pt>
                <c:pt idx="2593">
                  <c:v>07/12/2020</c:v>
                </c:pt>
                <c:pt idx="2594">
                  <c:v>08/12/2020</c:v>
                </c:pt>
                <c:pt idx="2595">
                  <c:v>09/12/2020</c:v>
                </c:pt>
                <c:pt idx="2596">
                  <c:v>10/12/2020</c:v>
                </c:pt>
                <c:pt idx="2597">
                  <c:v>11/12/2020</c:v>
                </c:pt>
                <c:pt idx="2598">
                  <c:v>12/12/2020</c:v>
                </c:pt>
                <c:pt idx="2599">
                  <c:v>13/12/2020</c:v>
                </c:pt>
                <c:pt idx="2600">
                  <c:v>14/12/2020</c:v>
                </c:pt>
                <c:pt idx="2601">
                  <c:v>15/12/2020</c:v>
                </c:pt>
                <c:pt idx="2602">
                  <c:v>16/12/2020</c:v>
                </c:pt>
                <c:pt idx="2603">
                  <c:v>17/12/2020</c:v>
                </c:pt>
                <c:pt idx="2604">
                  <c:v>18/12/2020</c:v>
                </c:pt>
                <c:pt idx="2605">
                  <c:v>19/12/2020</c:v>
                </c:pt>
                <c:pt idx="2606">
                  <c:v>20/12/2020</c:v>
                </c:pt>
                <c:pt idx="2607">
                  <c:v>21/12/2020</c:v>
                </c:pt>
                <c:pt idx="2608">
                  <c:v>22/12/2020</c:v>
                </c:pt>
                <c:pt idx="2609">
                  <c:v>23/12/2020</c:v>
                </c:pt>
                <c:pt idx="2610">
                  <c:v>24/12/2020</c:v>
                </c:pt>
                <c:pt idx="2611">
                  <c:v>25/12/2020</c:v>
                </c:pt>
                <c:pt idx="2612">
                  <c:v>26/12/2020</c:v>
                </c:pt>
                <c:pt idx="2613">
                  <c:v>27/12/2020</c:v>
                </c:pt>
                <c:pt idx="2614">
                  <c:v>28/12/2020</c:v>
                </c:pt>
                <c:pt idx="2615">
                  <c:v>29/12/2020</c:v>
                </c:pt>
                <c:pt idx="2616">
                  <c:v>30/12/2020</c:v>
                </c:pt>
                <c:pt idx="2617">
                  <c:v>31/12/2020</c:v>
                </c:pt>
                <c:pt idx="2618">
                  <c:v>01/01/2021</c:v>
                </c:pt>
                <c:pt idx="2619">
                  <c:v>02/01/2021</c:v>
                </c:pt>
                <c:pt idx="2620">
                  <c:v>03/01/2021</c:v>
                </c:pt>
                <c:pt idx="2621">
                  <c:v>04/01/2021</c:v>
                </c:pt>
                <c:pt idx="2622">
                  <c:v>05/01/2021</c:v>
                </c:pt>
                <c:pt idx="2623">
                  <c:v>06/01/2021</c:v>
                </c:pt>
                <c:pt idx="2624">
                  <c:v>07/01/2021</c:v>
                </c:pt>
                <c:pt idx="2625">
                  <c:v>08/01/2021</c:v>
                </c:pt>
                <c:pt idx="2626">
                  <c:v>09/01/2021</c:v>
                </c:pt>
                <c:pt idx="2627">
                  <c:v>10/01/2021</c:v>
                </c:pt>
                <c:pt idx="2628">
                  <c:v>11/01/2021</c:v>
                </c:pt>
                <c:pt idx="2629">
                  <c:v>12/01/2021</c:v>
                </c:pt>
                <c:pt idx="2630">
                  <c:v>13/01/2021</c:v>
                </c:pt>
                <c:pt idx="2631">
                  <c:v>14/01/2021</c:v>
                </c:pt>
                <c:pt idx="2632">
                  <c:v>15/01/2021</c:v>
                </c:pt>
                <c:pt idx="2633">
                  <c:v>16/01/2021</c:v>
                </c:pt>
                <c:pt idx="2634">
                  <c:v>17/01/2021</c:v>
                </c:pt>
                <c:pt idx="2635">
                  <c:v>18/01/2021</c:v>
                </c:pt>
                <c:pt idx="2636">
                  <c:v>19/01/2021</c:v>
                </c:pt>
                <c:pt idx="2637">
                  <c:v>20/01/2021</c:v>
                </c:pt>
                <c:pt idx="2638">
                  <c:v>21/01/2021</c:v>
                </c:pt>
                <c:pt idx="2639">
                  <c:v>22/01/2021</c:v>
                </c:pt>
                <c:pt idx="2640">
                  <c:v>23/01/2021</c:v>
                </c:pt>
                <c:pt idx="2641">
                  <c:v>24/01/2021</c:v>
                </c:pt>
                <c:pt idx="2642">
                  <c:v>25/01/2021</c:v>
                </c:pt>
                <c:pt idx="2643">
                  <c:v>26/01/2021</c:v>
                </c:pt>
                <c:pt idx="2644">
                  <c:v>27/01/2021</c:v>
                </c:pt>
                <c:pt idx="2645">
                  <c:v>28/01/2021</c:v>
                </c:pt>
                <c:pt idx="2646">
                  <c:v>29/01/2021</c:v>
                </c:pt>
                <c:pt idx="2647">
                  <c:v>30/01/2021</c:v>
                </c:pt>
                <c:pt idx="2648">
                  <c:v>31/01/2021</c:v>
                </c:pt>
                <c:pt idx="2649">
                  <c:v>01/02/2021</c:v>
                </c:pt>
                <c:pt idx="2650">
                  <c:v>02/02/2021</c:v>
                </c:pt>
                <c:pt idx="2651">
                  <c:v>03/02/2021</c:v>
                </c:pt>
                <c:pt idx="2652">
                  <c:v>04/02/2021</c:v>
                </c:pt>
                <c:pt idx="2653">
                  <c:v>05/02/2021</c:v>
                </c:pt>
                <c:pt idx="2654">
                  <c:v>06/02/2021</c:v>
                </c:pt>
                <c:pt idx="2655">
                  <c:v>07/02/2021</c:v>
                </c:pt>
                <c:pt idx="2656">
                  <c:v>08/02/2021</c:v>
                </c:pt>
                <c:pt idx="2657">
                  <c:v>09/02/2021</c:v>
                </c:pt>
                <c:pt idx="2658">
                  <c:v>10/02/2021</c:v>
                </c:pt>
                <c:pt idx="2659">
                  <c:v>11/02/2021</c:v>
                </c:pt>
                <c:pt idx="2660">
                  <c:v>12/02/2021</c:v>
                </c:pt>
                <c:pt idx="2661">
                  <c:v>13/02/2021</c:v>
                </c:pt>
                <c:pt idx="2662">
                  <c:v>14/02/2021</c:v>
                </c:pt>
                <c:pt idx="2663">
                  <c:v>15/02/2021</c:v>
                </c:pt>
                <c:pt idx="2664">
                  <c:v>16/02/2021</c:v>
                </c:pt>
                <c:pt idx="2665">
                  <c:v>17/02/2021</c:v>
                </c:pt>
                <c:pt idx="2666">
                  <c:v>18/02/2021</c:v>
                </c:pt>
                <c:pt idx="2667">
                  <c:v>19/02/2021</c:v>
                </c:pt>
                <c:pt idx="2668">
                  <c:v>20/02/2021</c:v>
                </c:pt>
                <c:pt idx="2669">
                  <c:v>21/02/2021</c:v>
                </c:pt>
                <c:pt idx="2670">
                  <c:v>22/02/2021</c:v>
                </c:pt>
                <c:pt idx="2671">
                  <c:v>23/02/2021</c:v>
                </c:pt>
                <c:pt idx="2672">
                  <c:v>24/02/2021</c:v>
                </c:pt>
                <c:pt idx="2673">
                  <c:v>25/02/2021</c:v>
                </c:pt>
                <c:pt idx="2674">
                  <c:v>26/02/2021</c:v>
                </c:pt>
                <c:pt idx="2675">
                  <c:v>27/02/2021</c:v>
                </c:pt>
                <c:pt idx="2676">
                  <c:v>28/02/2021</c:v>
                </c:pt>
                <c:pt idx="2677">
                  <c:v>01/03/2021</c:v>
                </c:pt>
                <c:pt idx="2678">
                  <c:v>02/03/2021</c:v>
                </c:pt>
                <c:pt idx="2679">
                  <c:v>03/03/2021</c:v>
                </c:pt>
                <c:pt idx="2680">
                  <c:v>04/03/2021</c:v>
                </c:pt>
                <c:pt idx="2681">
                  <c:v>05/03/2021</c:v>
                </c:pt>
                <c:pt idx="2682">
                  <c:v>06/03/2021</c:v>
                </c:pt>
                <c:pt idx="2683">
                  <c:v>07/03/2021</c:v>
                </c:pt>
                <c:pt idx="2684">
                  <c:v>08/03/2021</c:v>
                </c:pt>
                <c:pt idx="2685">
                  <c:v>09/03/2021</c:v>
                </c:pt>
                <c:pt idx="2686">
                  <c:v>10/03/2021</c:v>
                </c:pt>
                <c:pt idx="2687">
                  <c:v>11/03/2021</c:v>
                </c:pt>
                <c:pt idx="2688">
                  <c:v>12/03/2021</c:v>
                </c:pt>
                <c:pt idx="2689">
                  <c:v>13/03/2021</c:v>
                </c:pt>
                <c:pt idx="2690">
                  <c:v>14/03/2021</c:v>
                </c:pt>
                <c:pt idx="2691">
                  <c:v>15/03/2021</c:v>
                </c:pt>
                <c:pt idx="2692">
                  <c:v>16/03/2021</c:v>
                </c:pt>
                <c:pt idx="2693">
                  <c:v>17/03/2021</c:v>
                </c:pt>
                <c:pt idx="2694">
                  <c:v>18/03/2021</c:v>
                </c:pt>
                <c:pt idx="2695">
                  <c:v>19/03/2021</c:v>
                </c:pt>
                <c:pt idx="2696">
                  <c:v>20/03/2021</c:v>
                </c:pt>
                <c:pt idx="2697">
                  <c:v>21/03/2021</c:v>
                </c:pt>
                <c:pt idx="2698">
                  <c:v>22/03/2021</c:v>
                </c:pt>
                <c:pt idx="2699">
                  <c:v>23/03/2021</c:v>
                </c:pt>
                <c:pt idx="2700">
                  <c:v>24/03/2021</c:v>
                </c:pt>
                <c:pt idx="2701">
                  <c:v>25/03/2021</c:v>
                </c:pt>
                <c:pt idx="2702">
                  <c:v>26/03/2021</c:v>
                </c:pt>
                <c:pt idx="2703">
                  <c:v>27/03/2021</c:v>
                </c:pt>
                <c:pt idx="2704">
                  <c:v>29/03/2021</c:v>
                </c:pt>
                <c:pt idx="2705">
                  <c:v>30/03/2021</c:v>
                </c:pt>
                <c:pt idx="2706">
                  <c:v>31/03/2021</c:v>
                </c:pt>
                <c:pt idx="2707">
                  <c:v>01/04/2021</c:v>
                </c:pt>
                <c:pt idx="2708">
                  <c:v>02/04/2021</c:v>
                </c:pt>
                <c:pt idx="2709">
                  <c:v>03/04/2021</c:v>
                </c:pt>
                <c:pt idx="2710">
                  <c:v>04/04/2021</c:v>
                </c:pt>
                <c:pt idx="2711">
                  <c:v>05/04/2021</c:v>
                </c:pt>
              </c:strCache>
            </c:strRef>
          </c:cat>
          <c:val>
            <c:numRef>
              <c:f>'BTC_USD_2013-10-01_2021-04-05-C'!$C$2:$C$2712</c:f>
              <c:numCache>
                <c:formatCode>General</c:formatCode>
                <c:ptCount val="2711"/>
                <c:pt idx="0">
                  <c:v>123.65499</c:v>
                </c:pt>
                <c:pt idx="1">
                  <c:v>125.455</c:v>
                </c:pt>
                <c:pt idx="2">
                  <c:v>108.58483</c:v>
                </c:pt>
                <c:pt idx="3">
                  <c:v>118.67466</c:v>
                </c:pt>
                <c:pt idx="4">
                  <c:v>121.33866</c:v>
                </c:pt>
                <c:pt idx="5">
                  <c:v>120.65533000000001</c:v>
                </c:pt>
                <c:pt idx="6">
                  <c:v>121.795</c:v>
                </c:pt>
                <c:pt idx="7">
                  <c:v>123.033</c:v>
                </c:pt>
                <c:pt idx="8">
                  <c:v>124.04900000000001</c:v>
                </c:pt>
                <c:pt idx="9">
                  <c:v>125.96116000000001</c:v>
                </c:pt>
                <c:pt idx="10">
                  <c:v>125.27966000000001</c:v>
                </c:pt>
                <c:pt idx="11">
                  <c:v>125.92749999999999</c:v>
                </c:pt>
                <c:pt idx="12">
                  <c:v>126.38333</c:v>
                </c:pt>
                <c:pt idx="13">
                  <c:v>135.24198999999999</c:v>
                </c:pt>
                <c:pt idx="14">
                  <c:v>133.20332999999999</c:v>
                </c:pt>
                <c:pt idx="15">
                  <c:v>142.76333</c:v>
                </c:pt>
                <c:pt idx="16">
                  <c:v>137.92332999999999</c:v>
                </c:pt>
                <c:pt idx="17">
                  <c:v>142.95166</c:v>
                </c:pt>
                <c:pt idx="18">
                  <c:v>152.55183</c:v>
                </c:pt>
                <c:pt idx="19">
                  <c:v>160.33883</c:v>
                </c:pt>
                <c:pt idx="20">
                  <c:v>164.31498999999999</c:v>
                </c:pt>
                <c:pt idx="21">
                  <c:v>177.63333</c:v>
                </c:pt>
                <c:pt idx="22">
                  <c:v>188.29715999999999</c:v>
                </c:pt>
                <c:pt idx="23">
                  <c:v>200.70166</c:v>
                </c:pt>
                <c:pt idx="24">
                  <c:v>180.35499999999999</c:v>
                </c:pt>
                <c:pt idx="25">
                  <c:v>175.03165999999999</c:v>
                </c:pt>
                <c:pt idx="26">
                  <c:v>177.69649999999999</c:v>
                </c:pt>
                <c:pt idx="27">
                  <c:v>187.15983</c:v>
                </c:pt>
                <c:pt idx="28">
                  <c:v>192.75666000000001</c:v>
                </c:pt>
                <c:pt idx="29">
                  <c:v>197.4</c:v>
                </c:pt>
                <c:pt idx="30">
                  <c:v>196.02499</c:v>
                </c:pt>
                <c:pt idx="31">
                  <c:v>198.04883000000001</c:v>
                </c:pt>
                <c:pt idx="32">
                  <c:v>198.93233000000001</c:v>
                </c:pt>
                <c:pt idx="33">
                  <c:v>200.54300000000001</c:v>
                </c:pt>
                <c:pt idx="34">
                  <c:v>210.3075</c:v>
                </c:pt>
                <c:pt idx="35">
                  <c:v>225.02</c:v>
                </c:pt>
                <c:pt idx="36">
                  <c:v>248.25333000000001</c:v>
                </c:pt>
                <c:pt idx="37">
                  <c:v>262.32666</c:v>
                </c:pt>
                <c:pt idx="38">
                  <c:v>294.48698999999999</c:v>
                </c:pt>
                <c:pt idx="39">
                  <c:v>331.10325</c:v>
                </c:pt>
                <c:pt idx="40">
                  <c:v>285.88749999999999</c:v>
                </c:pt>
                <c:pt idx="41">
                  <c:v>304.97973999999999</c:v>
                </c:pt>
                <c:pt idx="42">
                  <c:v>338.137</c:v>
                </c:pt>
                <c:pt idx="43">
                  <c:v>357.48</c:v>
                </c:pt>
                <c:pt idx="44">
                  <c:v>402.95400000000001</c:v>
                </c:pt>
                <c:pt idx="45">
                  <c:v>409.10374999999999</c:v>
                </c:pt>
                <c:pt idx="46">
                  <c:v>420.21649000000002</c:v>
                </c:pt>
                <c:pt idx="47">
                  <c:v>437.29725000000002</c:v>
                </c:pt>
                <c:pt idx="48">
                  <c:v>510.60250000000002</c:v>
                </c:pt>
                <c:pt idx="49">
                  <c:v>693.65</c:v>
                </c:pt>
                <c:pt idx="50">
                  <c:v>531.54249000000004</c:v>
                </c:pt>
                <c:pt idx="51">
                  <c:v>574.71599000000003</c:v>
                </c:pt>
                <c:pt idx="52">
                  <c:v>681.33</c:v>
                </c:pt>
                <c:pt idx="53">
                  <c:v>774.18</c:v>
                </c:pt>
                <c:pt idx="54">
                  <c:v>746.19374000000005</c:v>
                </c:pt>
                <c:pt idx="55">
                  <c:v>768.84749999999997</c:v>
                </c:pt>
                <c:pt idx="56">
                  <c:v>789.36474999999996</c:v>
                </c:pt>
                <c:pt idx="57">
                  <c:v>893.18150000000003</c:v>
                </c:pt>
                <c:pt idx="58">
                  <c:v>934.35500000000002</c:v>
                </c:pt>
                <c:pt idx="59">
                  <c:v>1068.3630000000001</c:v>
                </c:pt>
                <c:pt idx="60">
                  <c:v>1154.9259300000001</c:v>
                </c:pt>
                <c:pt idx="61">
                  <c:v>1099.51926</c:v>
                </c:pt>
                <c:pt idx="62">
                  <c:v>1019.78966</c:v>
                </c:pt>
                <c:pt idx="63">
                  <c:v>1028.845</c:v>
                </c:pt>
                <c:pt idx="64">
                  <c:v>1071.2847999999999</c:v>
                </c:pt>
                <c:pt idx="65">
                  <c:v>1139.3308300000001</c:v>
                </c:pt>
                <c:pt idx="66">
                  <c:v>1004.6163299999999</c:v>
                </c:pt>
                <c:pt idx="67">
                  <c:v>759.43041000000005</c:v>
                </c:pt>
                <c:pt idx="68">
                  <c:v>689.81</c:v>
                </c:pt>
                <c:pt idx="69">
                  <c:v>841.83965999999998</c:v>
                </c:pt>
                <c:pt idx="70">
                  <c:v>916.77598999999998</c:v>
                </c:pt>
                <c:pt idx="71">
                  <c:v>967.42866000000004</c:v>
                </c:pt>
                <c:pt idx="72">
                  <c:v>866.29003</c:v>
                </c:pt>
                <c:pt idx="73">
                  <c:v>911.23203999999998</c:v>
                </c:pt>
                <c:pt idx="74">
                  <c:v>889.81946000000005</c:v>
                </c:pt>
                <c:pt idx="75">
                  <c:v>848.99749999999995</c:v>
                </c:pt>
                <c:pt idx="76">
                  <c:v>868.95316000000003</c:v>
                </c:pt>
                <c:pt idx="77">
                  <c:v>653.80483000000004</c:v>
                </c:pt>
                <c:pt idx="78">
                  <c:v>654.06266000000005</c:v>
                </c:pt>
                <c:pt idx="79">
                  <c:v>553.69165999999996</c:v>
                </c:pt>
                <c:pt idx="80">
                  <c:v>693.05882999999994</c:v>
                </c:pt>
                <c:pt idx="81">
                  <c:v>649.38964999999996</c:v>
                </c:pt>
                <c:pt idx="82">
                  <c:v>595.95883000000003</c:v>
                </c:pt>
                <c:pt idx="83">
                  <c:v>647.68316000000004</c:v>
                </c:pt>
                <c:pt idx="84">
                  <c:v>671.58115999999995</c:v>
                </c:pt>
                <c:pt idx="85">
                  <c:v>659.84333000000004</c:v>
                </c:pt>
                <c:pt idx="86">
                  <c:v>702.00082999999995</c:v>
                </c:pt>
                <c:pt idx="87">
                  <c:v>758.01016000000004</c:v>
                </c:pt>
                <c:pt idx="88">
                  <c:v>734.01166000000001</c:v>
                </c:pt>
                <c:pt idx="89">
                  <c:v>717.92623000000003</c:v>
                </c:pt>
                <c:pt idx="90">
                  <c:v>752.82021999999995</c:v>
                </c:pt>
                <c:pt idx="91">
                  <c:v>744.17249000000004</c:v>
                </c:pt>
                <c:pt idx="92">
                  <c:v>768.40782999999999</c:v>
                </c:pt>
                <c:pt idx="93">
                  <c:v>769.09848999999997</c:v>
                </c:pt>
                <c:pt idx="94">
                  <c:v>804.02719000000002</c:v>
                </c:pt>
                <c:pt idx="95">
                  <c:v>813.31748000000005</c:v>
                </c:pt>
                <c:pt idx="96">
                  <c:v>871.11582999999996</c:v>
                </c:pt>
                <c:pt idx="97">
                  <c:v>970.65083000000004</c:v>
                </c:pt>
                <c:pt idx="98">
                  <c:v>962.46447000000001</c:v>
                </c:pt>
                <c:pt idx="99">
                  <c:v>855.75932999999998</c:v>
                </c:pt>
                <c:pt idx="100">
                  <c:v>860.84166000000005</c:v>
                </c:pt>
                <c:pt idx="101">
                  <c:v>847.53250000000003</c:v>
                </c:pt>
                <c:pt idx="102">
                  <c:v>892.26115000000004</c:v>
                </c:pt>
                <c:pt idx="103">
                  <c:v>916.69665999999995</c:v>
                </c:pt>
                <c:pt idx="104">
                  <c:v>873.27167999999995</c:v>
                </c:pt>
                <c:pt idx="105">
                  <c:v>863.69888000000003</c:v>
                </c:pt>
                <c:pt idx="106">
                  <c:v>853.25666000000001</c:v>
                </c:pt>
                <c:pt idx="107">
                  <c:v>874.07416000000001</c:v>
                </c:pt>
                <c:pt idx="108">
                  <c:v>842.19173000000001</c:v>
                </c:pt>
                <c:pt idx="109">
                  <c:v>834.86666000000002</c:v>
                </c:pt>
                <c:pt idx="110">
                  <c:v>838.42916000000002</c:v>
                </c:pt>
                <c:pt idx="111">
                  <c:v>881.87582999999995</c:v>
                </c:pt>
                <c:pt idx="112">
                  <c:v>873.28916000000004</c:v>
                </c:pt>
                <c:pt idx="113">
                  <c:v>874.13265999999999</c:v>
                </c:pt>
                <c:pt idx="114">
                  <c:v>864.56115999999997</c:v>
                </c:pt>
                <c:pt idx="115">
                  <c:v>838.14997000000005</c:v>
                </c:pt>
                <c:pt idx="116">
                  <c:v>834.57416000000001</c:v>
                </c:pt>
                <c:pt idx="117">
                  <c:v>858.12640999999996</c:v>
                </c:pt>
                <c:pt idx="118">
                  <c:v>887.08336999999995</c:v>
                </c:pt>
                <c:pt idx="119">
                  <c:v>830.53133000000003</c:v>
                </c:pt>
                <c:pt idx="120">
                  <c:v>832.89495999999997</c:v>
                </c:pt>
                <c:pt idx="121">
                  <c:v>832.87399000000005</c:v>
                </c:pt>
                <c:pt idx="122">
                  <c:v>841.48914000000002</c:v>
                </c:pt>
                <c:pt idx="123">
                  <c:v>847.36383000000001</c:v>
                </c:pt>
                <c:pt idx="124">
                  <c:v>854.72249999999997</c:v>
                </c:pt>
                <c:pt idx="125">
                  <c:v>856.03366000000005</c:v>
                </c:pt>
                <c:pt idx="126">
                  <c:v>847.70696999999996</c:v>
                </c:pt>
                <c:pt idx="127">
                  <c:v>844.28836000000001</c:v>
                </c:pt>
                <c:pt idx="128">
                  <c:v>802.75333000000001</c:v>
                </c:pt>
                <c:pt idx="129">
                  <c:v>748.43559000000005</c:v>
                </c:pt>
                <c:pt idx="130">
                  <c:v>692.66913999999997</c:v>
                </c:pt>
                <c:pt idx="131">
                  <c:v>668.86463000000003</c:v>
                </c:pt>
                <c:pt idx="132">
                  <c:v>700.44843000000003</c:v>
                </c:pt>
                <c:pt idx="133">
                  <c:v>694.3125</c:v>
                </c:pt>
                <c:pt idx="134">
                  <c:v>665.79750000000001</c:v>
                </c:pt>
                <c:pt idx="135">
                  <c:v>645.61500000000001</c:v>
                </c:pt>
                <c:pt idx="136">
                  <c:v>578.41250000000002</c:v>
                </c:pt>
                <c:pt idx="137">
                  <c:v>641.91</c:v>
                </c:pt>
                <c:pt idx="138">
                  <c:v>656.27250000000004</c:v>
                </c:pt>
                <c:pt idx="139">
                  <c:v>611.04498999999998</c:v>
                </c:pt>
                <c:pt idx="140">
                  <c:v>634.99</c:v>
                </c:pt>
                <c:pt idx="141">
                  <c:v>618.79</c:v>
                </c:pt>
                <c:pt idx="142">
                  <c:v>619.84249999999997</c:v>
                </c:pt>
                <c:pt idx="143">
                  <c:v>545.76250000000005</c:v>
                </c:pt>
                <c:pt idx="144">
                  <c:v>561.53499999999997</c:v>
                </c:pt>
                <c:pt idx="145">
                  <c:v>622.22</c:v>
                </c:pt>
                <c:pt idx="146">
                  <c:v>572.76750000000004</c:v>
                </c:pt>
                <c:pt idx="147">
                  <c:v>501.15499999999997</c:v>
                </c:pt>
                <c:pt idx="148">
                  <c:v>550.60249999999996</c:v>
                </c:pt>
                <c:pt idx="149">
                  <c:v>573.10249999999996</c:v>
                </c:pt>
                <c:pt idx="150">
                  <c:v>567.29250000000002</c:v>
                </c:pt>
                <c:pt idx="151">
                  <c:v>551.73</c:v>
                </c:pt>
                <c:pt idx="152">
                  <c:v>560.19500000000005</c:v>
                </c:pt>
                <c:pt idx="153">
                  <c:v>567.70000000000005</c:v>
                </c:pt>
                <c:pt idx="154">
                  <c:v>666.14750000000004</c:v>
                </c:pt>
                <c:pt idx="155">
                  <c:v>660.84</c:v>
                </c:pt>
                <c:pt idx="156">
                  <c:v>662.02250000000004</c:v>
                </c:pt>
                <c:pt idx="157">
                  <c:v>651.28499999999997</c:v>
                </c:pt>
                <c:pt idx="158">
                  <c:v>612.33000000000004</c:v>
                </c:pt>
                <c:pt idx="159">
                  <c:v>611.16250000000002</c:v>
                </c:pt>
                <c:pt idx="160">
                  <c:v>637.61500000000001</c:v>
                </c:pt>
                <c:pt idx="161">
                  <c:v>626</c:v>
                </c:pt>
                <c:pt idx="162">
                  <c:v>633.74748999999997</c:v>
                </c:pt>
                <c:pt idx="163">
                  <c:v>631.755</c:v>
                </c:pt>
                <c:pt idx="164">
                  <c:v>636.41413999999997</c:v>
                </c:pt>
                <c:pt idx="165">
                  <c:v>628.18750999999997</c:v>
                </c:pt>
                <c:pt idx="166">
                  <c:v>632.95333000000005</c:v>
                </c:pt>
                <c:pt idx="167">
                  <c:v>630.34833000000003</c:v>
                </c:pt>
                <c:pt idx="168">
                  <c:v>617.24333000000001</c:v>
                </c:pt>
                <c:pt idx="169">
                  <c:v>616.86665000000005</c:v>
                </c:pt>
                <c:pt idx="170">
                  <c:v>601.01499999999999</c:v>
                </c:pt>
                <c:pt idx="171">
                  <c:v>581.33333000000005</c:v>
                </c:pt>
                <c:pt idx="172">
                  <c:v>570.36167999999998</c:v>
                </c:pt>
                <c:pt idx="173">
                  <c:v>562.95333000000005</c:v>
                </c:pt>
                <c:pt idx="174">
                  <c:v>557.16832999999997</c:v>
                </c:pt>
                <c:pt idx="175">
                  <c:v>573.34997999999996</c:v>
                </c:pt>
                <c:pt idx="176">
                  <c:v>572.49161000000004</c:v>
                </c:pt>
                <c:pt idx="177">
                  <c:v>570.54832999999996</c:v>
                </c:pt>
                <c:pt idx="178">
                  <c:v>509.70665000000002</c:v>
                </c:pt>
                <c:pt idx="179">
                  <c:v>499.24997999999999</c:v>
                </c:pt>
                <c:pt idx="180">
                  <c:v>486.80844999999999</c:v>
                </c:pt>
                <c:pt idx="181">
                  <c:v>472.47829999999999</c:v>
                </c:pt>
                <c:pt idx="182">
                  <c:v>464.88</c:v>
                </c:pt>
                <c:pt idx="183">
                  <c:v>480.16581000000002</c:v>
                </c:pt>
                <c:pt idx="184">
                  <c:v>427.87497999999999</c:v>
                </c:pt>
                <c:pt idx="185">
                  <c:v>432.99716000000001</c:v>
                </c:pt>
                <c:pt idx="186">
                  <c:v>453.87148000000002</c:v>
                </c:pt>
                <c:pt idx="187">
                  <c:v>462.44499999999999</c:v>
                </c:pt>
                <c:pt idx="188">
                  <c:v>456.46947999999998</c:v>
                </c:pt>
                <c:pt idx="189">
                  <c:v>452.81</c:v>
                </c:pt>
                <c:pt idx="190">
                  <c:v>450.48083000000003</c:v>
                </c:pt>
                <c:pt idx="191">
                  <c:v>426.98333000000002</c:v>
                </c:pt>
                <c:pt idx="192">
                  <c:v>374.59165999999999</c:v>
                </c:pt>
                <c:pt idx="193">
                  <c:v>438.24666000000002</c:v>
                </c:pt>
                <c:pt idx="194">
                  <c:v>423.51566000000003</c:v>
                </c:pt>
                <c:pt idx="195">
                  <c:v>409.03165999999999</c:v>
                </c:pt>
                <c:pt idx="196">
                  <c:v>455.28316000000001</c:v>
                </c:pt>
                <c:pt idx="197">
                  <c:v>517.09666000000004</c:v>
                </c:pt>
                <c:pt idx="198">
                  <c:v>522.45500000000004</c:v>
                </c:pt>
                <c:pt idx="199">
                  <c:v>490.87849999999997</c:v>
                </c:pt>
                <c:pt idx="200">
                  <c:v>469.38332000000003</c:v>
                </c:pt>
                <c:pt idx="201">
                  <c:v>507.80662999999998</c:v>
                </c:pt>
                <c:pt idx="202">
                  <c:v>505.09665000000001</c:v>
                </c:pt>
                <c:pt idx="203">
                  <c:v>497.65001000000001</c:v>
                </c:pt>
                <c:pt idx="204">
                  <c:v>487.84</c:v>
                </c:pt>
                <c:pt idx="205">
                  <c:v>487.11333000000002</c:v>
                </c:pt>
                <c:pt idx="206">
                  <c:v>469.08816000000002</c:v>
                </c:pt>
                <c:pt idx="207">
                  <c:v>448.77834000000001</c:v>
                </c:pt>
                <c:pt idx="208">
                  <c:v>452.14828999999997</c:v>
                </c:pt>
                <c:pt idx="209">
                  <c:v>426.78165999999999</c:v>
                </c:pt>
                <c:pt idx="210">
                  <c:v>432.60498000000001</c:v>
                </c:pt>
                <c:pt idx="211">
                  <c:v>444.85667999999998</c:v>
                </c:pt>
                <c:pt idx="212">
                  <c:v>454.55666000000002</c:v>
                </c:pt>
                <c:pt idx="213">
                  <c:v>453.59832999999998</c:v>
                </c:pt>
                <c:pt idx="214">
                  <c:v>441.97833000000003</c:v>
                </c:pt>
                <c:pt idx="215">
                  <c:v>438.29034999999999</c:v>
                </c:pt>
                <c:pt idx="216">
                  <c:v>432.78748000000002</c:v>
                </c:pt>
                <c:pt idx="217">
                  <c:v>418.61831000000001</c:v>
                </c:pt>
                <c:pt idx="218">
                  <c:v>428.42592999999999</c:v>
                </c:pt>
                <c:pt idx="219">
                  <c:v>442.57666</c:v>
                </c:pt>
                <c:pt idx="220">
                  <c:v>439.04</c:v>
                </c:pt>
                <c:pt idx="221">
                  <c:v>449.04333000000003</c:v>
                </c:pt>
                <c:pt idx="222">
                  <c:v>449.74166000000002</c:v>
                </c:pt>
                <c:pt idx="223">
                  <c:v>434.27</c:v>
                </c:pt>
                <c:pt idx="224">
                  <c:v>437</c:v>
                </c:pt>
                <c:pt idx="225">
                  <c:v>438.88</c:v>
                </c:pt>
                <c:pt idx="226">
                  <c:v>445.04500000000002</c:v>
                </c:pt>
                <c:pt idx="227">
                  <c:v>443.18</c:v>
                </c:pt>
                <c:pt idx="228">
                  <c:v>445.60665999999998</c:v>
                </c:pt>
                <c:pt idx="229">
                  <c:v>445.15665999999999</c:v>
                </c:pt>
                <c:pt idx="230">
                  <c:v>444.73833000000002</c:v>
                </c:pt>
                <c:pt idx="231">
                  <c:v>455.65332999999998</c:v>
                </c:pt>
                <c:pt idx="232">
                  <c:v>489.86998999999997</c:v>
                </c:pt>
                <c:pt idx="233">
                  <c:v>490.18666000000002</c:v>
                </c:pt>
                <c:pt idx="234">
                  <c:v>522.30999999999995</c:v>
                </c:pt>
                <c:pt idx="235">
                  <c:v>512.30832999999996</c:v>
                </c:pt>
                <c:pt idx="236">
                  <c:v>533.92998999999998</c:v>
                </c:pt>
                <c:pt idx="237">
                  <c:v>579.59333000000004</c:v>
                </c:pt>
                <c:pt idx="238">
                  <c:v>581.51</c:v>
                </c:pt>
                <c:pt idx="239">
                  <c:v>572.44833000000006</c:v>
                </c:pt>
                <c:pt idx="240">
                  <c:v>562.4</c:v>
                </c:pt>
                <c:pt idx="241">
                  <c:v>571.84500000000003</c:v>
                </c:pt>
                <c:pt idx="242">
                  <c:v>612.12666000000002</c:v>
                </c:pt>
                <c:pt idx="243">
                  <c:v>638.16332999999997</c:v>
                </c:pt>
                <c:pt idx="244">
                  <c:v>634.98333000000002</c:v>
                </c:pt>
                <c:pt idx="245">
                  <c:v>660.24666000000002</c:v>
                </c:pt>
                <c:pt idx="246">
                  <c:v>627.79832999999996</c:v>
                </c:pt>
                <c:pt idx="247">
                  <c:v>642.89166</c:v>
                </c:pt>
                <c:pt idx="248">
                  <c:v>652.52665999999999</c:v>
                </c:pt>
                <c:pt idx="249">
                  <c:v>648.60166000000004</c:v>
                </c:pt>
                <c:pt idx="250">
                  <c:v>652.59166000000005</c:v>
                </c:pt>
                <c:pt idx="251">
                  <c:v>652.11</c:v>
                </c:pt>
                <c:pt idx="252">
                  <c:v>644.08500000000004</c:v>
                </c:pt>
                <c:pt idx="253">
                  <c:v>642.00666000000001</c:v>
                </c:pt>
                <c:pt idx="254">
                  <c:v>632.54999999999995</c:v>
                </c:pt>
                <c:pt idx="255">
                  <c:v>585.48333000000002</c:v>
                </c:pt>
                <c:pt idx="256">
                  <c:v>588.52332999999999</c:v>
                </c:pt>
                <c:pt idx="257">
                  <c:v>570.28832999999997</c:v>
                </c:pt>
                <c:pt idx="258">
                  <c:v>589.06665999999996</c:v>
                </c:pt>
                <c:pt idx="259">
                  <c:v>592.25666000000001</c:v>
                </c:pt>
                <c:pt idx="260">
                  <c:v>610.41332999999997</c:v>
                </c:pt>
                <c:pt idx="261">
                  <c:v>601.88666000000001</c:v>
                </c:pt>
                <c:pt idx="262">
                  <c:v>594.09333000000004</c:v>
                </c:pt>
                <c:pt idx="263">
                  <c:v>582.04498999999998</c:v>
                </c:pt>
                <c:pt idx="264">
                  <c:v>599.57000000000005</c:v>
                </c:pt>
                <c:pt idx="265">
                  <c:v>592.40499999999997</c:v>
                </c:pt>
                <c:pt idx="266">
                  <c:v>584.64166</c:v>
                </c:pt>
                <c:pt idx="267">
                  <c:v>575.90499999999997</c:v>
                </c:pt>
                <c:pt idx="268">
                  <c:v>571.76666</c:v>
                </c:pt>
                <c:pt idx="269">
                  <c:v>582.43165999999997</c:v>
                </c:pt>
                <c:pt idx="270">
                  <c:v>597.66832999999997</c:v>
                </c:pt>
                <c:pt idx="271">
                  <c:v>598.73333000000002</c:v>
                </c:pt>
                <c:pt idx="272">
                  <c:v>597.51333</c:v>
                </c:pt>
                <c:pt idx="273">
                  <c:v>647.12248999999997</c:v>
                </c:pt>
                <c:pt idx="274">
                  <c:v>637.85625000000005</c:v>
                </c:pt>
                <c:pt idx="275">
                  <c:v>642.65125</c:v>
                </c:pt>
                <c:pt idx="276">
                  <c:v>643.95123999999998</c:v>
                </c:pt>
                <c:pt idx="277">
                  <c:v>628.41624999999999</c:v>
                </c:pt>
                <c:pt idx="278">
                  <c:v>631.03</c:v>
                </c:pt>
                <c:pt idx="279">
                  <c:v>631.29875000000004</c:v>
                </c:pt>
                <c:pt idx="280">
                  <c:v>621.24248999999998</c:v>
                </c:pt>
                <c:pt idx="281">
                  <c:v>620.72</c:v>
                </c:pt>
                <c:pt idx="282">
                  <c:v>621.3075</c:v>
                </c:pt>
                <c:pt idx="283">
                  <c:v>616.83123999999998</c:v>
                </c:pt>
                <c:pt idx="284">
                  <c:v>634.35748999999998</c:v>
                </c:pt>
                <c:pt idx="285">
                  <c:v>627.69000000000005</c:v>
                </c:pt>
                <c:pt idx="286">
                  <c:v>621.42498999999998</c:v>
                </c:pt>
                <c:pt idx="287">
                  <c:v>618.73874999999998</c:v>
                </c:pt>
                <c:pt idx="288">
                  <c:v>619.8075</c:v>
                </c:pt>
                <c:pt idx="289">
                  <c:v>614.68875000000003</c:v>
                </c:pt>
                <c:pt idx="290">
                  <c:v>623.49748999999997</c:v>
                </c:pt>
                <c:pt idx="291">
                  <c:v>623.99625000000003</c:v>
                </c:pt>
                <c:pt idx="292">
                  <c:v>623.00625000000002</c:v>
                </c:pt>
                <c:pt idx="293">
                  <c:v>617.96123999999998</c:v>
                </c:pt>
                <c:pt idx="294">
                  <c:v>622.10748999999998</c:v>
                </c:pt>
                <c:pt idx="295">
                  <c:v>618.44749999999999</c:v>
                </c:pt>
                <c:pt idx="296">
                  <c:v>617.6875</c:v>
                </c:pt>
                <c:pt idx="297">
                  <c:v>602.93124999999998</c:v>
                </c:pt>
                <c:pt idx="298">
                  <c:v>597.58500000000004</c:v>
                </c:pt>
                <c:pt idx="299">
                  <c:v>592.96375</c:v>
                </c:pt>
                <c:pt idx="300">
                  <c:v>580.11</c:v>
                </c:pt>
                <c:pt idx="301">
                  <c:v>585.44875000000002</c:v>
                </c:pt>
                <c:pt idx="302">
                  <c:v>580.51750000000004</c:v>
                </c:pt>
                <c:pt idx="303">
                  <c:v>564.57000000000005</c:v>
                </c:pt>
                <c:pt idx="304">
                  <c:v>583.39</c:v>
                </c:pt>
                <c:pt idx="305">
                  <c:v>593.80624999999998</c:v>
                </c:pt>
                <c:pt idx="306">
                  <c:v>581.52</c:v>
                </c:pt>
                <c:pt idx="307">
                  <c:v>585.80124999999998</c:v>
                </c:pt>
                <c:pt idx="308">
                  <c:v>582.33375000000001</c:v>
                </c:pt>
                <c:pt idx="309">
                  <c:v>582.52125000000001</c:v>
                </c:pt>
                <c:pt idx="310">
                  <c:v>583.62374999999997</c:v>
                </c:pt>
                <c:pt idx="311">
                  <c:v>595.80875000000003</c:v>
                </c:pt>
                <c:pt idx="312">
                  <c:v>585.39625000000001</c:v>
                </c:pt>
                <c:pt idx="313">
                  <c:v>586.05875000000003</c:v>
                </c:pt>
                <c:pt idx="314">
                  <c:v>588.75250000000005</c:v>
                </c:pt>
                <c:pt idx="315">
                  <c:v>566.31624999999997</c:v>
                </c:pt>
                <c:pt idx="316">
                  <c:v>565.55124999999998</c:v>
                </c:pt>
                <c:pt idx="317">
                  <c:v>534.54</c:v>
                </c:pt>
                <c:pt idx="318">
                  <c:v>511.47250000000003</c:v>
                </c:pt>
                <c:pt idx="319">
                  <c:v>487.56625000000003</c:v>
                </c:pt>
                <c:pt idx="320">
                  <c:v>516.62625000000003</c:v>
                </c:pt>
                <c:pt idx="321">
                  <c:v>489.46749999999997</c:v>
                </c:pt>
                <c:pt idx="322">
                  <c:v>455.91624999999999</c:v>
                </c:pt>
                <c:pt idx="323">
                  <c:v>472.91</c:v>
                </c:pt>
                <c:pt idx="324">
                  <c:v>519.01499999999999</c:v>
                </c:pt>
                <c:pt idx="325">
                  <c:v>508.12875000000003</c:v>
                </c:pt>
                <c:pt idx="326">
                  <c:v>507.51</c:v>
                </c:pt>
                <c:pt idx="327">
                  <c:v>501.63125000000002</c:v>
                </c:pt>
                <c:pt idx="328">
                  <c:v>503.32125000000002</c:v>
                </c:pt>
                <c:pt idx="329">
                  <c:v>504.62625000000003</c:v>
                </c:pt>
                <c:pt idx="330">
                  <c:v>513.39125000000001</c:v>
                </c:pt>
                <c:pt idx="331">
                  <c:v>514.62374999999997</c:v>
                </c:pt>
                <c:pt idx="332">
                  <c:v>506.02499999999998</c:v>
                </c:pt>
                <c:pt idx="333">
                  <c:v>504.70625000000001</c:v>
                </c:pt>
                <c:pt idx="334">
                  <c:v>502.05500000000001</c:v>
                </c:pt>
                <c:pt idx="335">
                  <c:v>474.54250000000002</c:v>
                </c:pt>
                <c:pt idx="336">
                  <c:v>477.98374999999999</c:v>
                </c:pt>
                <c:pt idx="337">
                  <c:v>476.88375000000002</c:v>
                </c:pt>
                <c:pt idx="338">
                  <c:v>475.65</c:v>
                </c:pt>
                <c:pt idx="339">
                  <c:v>485.65125</c:v>
                </c:pt>
                <c:pt idx="340">
                  <c:v>480.90750000000003</c:v>
                </c:pt>
                <c:pt idx="341">
                  <c:v>481.88375000000002</c:v>
                </c:pt>
                <c:pt idx="342">
                  <c:v>473.58625000000001</c:v>
                </c:pt>
                <c:pt idx="343">
                  <c:v>468.57749999999999</c:v>
                </c:pt>
                <c:pt idx="344">
                  <c:v>474.29124999999999</c:v>
                </c:pt>
                <c:pt idx="345">
                  <c:v>479.41750000000002</c:v>
                </c:pt>
                <c:pt idx="346">
                  <c:v>473.67250000000001</c:v>
                </c:pt>
                <c:pt idx="347">
                  <c:v>471.53250000000003</c:v>
                </c:pt>
                <c:pt idx="348">
                  <c:v>475.37875000000003</c:v>
                </c:pt>
                <c:pt idx="349">
                  <c:v>475.02125000000001</c:v>
                </c:pt>
                <c:pt idx="350">
                  <c:v>471.08375000000001</c:v>
                </c:pt>
                <c:pt idx="351">
                  <c:v>464.55374999999998</c:v>
                </c:pt>
                <c:pt idx="352">
                  <c:v>449.95875000000001</c:v>
                </c:pt>
                <c:pt idx="353">
                  <c:v>425.44749999999999</c:v>
                </c:pt>
                <c:pt idx="354">
                  <c:v>410.08</c:v>
                </c:pt>
                <c:pt idx="355">
                  <c:v>405.79624999999999</c:v>
                </c:pt>
                <c:pt idx="356">
                  <c:v>399.09750000000003</c:v>
                </c:pt>
                <c:pt idx="357">
                  <c:v>399.5025</c:v>
                </c:pt>
                <c:pt idx="358">
                  <c:v>427.8125</c:v>
                </c:pt>
                <c:pt idx="359">
                  <c:v>416.12</c:v>
                </c:pt>
                <c:pt idx="360">
                  <c:v>410.15</c:v>
                </c:pt>
                <c:pt idx="361">
                  <c:v>403.4975</c:v>
                </c:pt>
                <c:pt idx="362">
                  <c:v>398.84</c:v>
                </c:pt>
                <c:pt idx="363">
                  <c:v>377.97874999999999</c:v>
                </c:pt>
                <c:pt idx="364">
                  <c:v>376.08375000000001</c:v>
                </c:pt>
                <c:pt idx="365">
                  <c:v>387.94</c:v>
                </c:pt>
                <c:pt idx="366">
                  <c:v>381.7475</c:v>
                </c:pt>
                <c:pt idx="367">
                  <c:v>372.0575</c:v>
                </c:pt>
                <c:pt idx="368">
                  <c:v>360.7525</c:v>
                </c:pt>
                <c:pt idx="369">
                  <c:v>335.98124999999999</c:v>
                </c:pt>
                <c:pt idx="370">
                  <c:v>308.07875000000001</c:v>
                </c:pt>
                <c:pt idx="371">
                  <c:v>337.23374999999999</c:v>
                </c:pt>
                <c:pt idx="372">
                  <c:v>326.23250000000002</c:v>
                </c:pt>
                <c:pt idx="373">
                  <c:v>351.34625</c:v>
                </c:pt>
                <c:pt idx="374">
                  <c:v>368.59625</c:v>
                </c:pt>
                <c:pt idx="375">
                  <c:v>359.20249999999999</c:v>
                </c:pt>
                <c:pt idx="376">
                  <c:v>356.99874999999997</c:v>
                </c:pt>
                <c:pt idx="377">
                  <c:v>371.15625</c:v>
                </c:pt>
                <c:pt idx="378">
                  <c:v>392.78250000000003</c:v>
                </c:pt>
                <c:pt idx="379">
                  <c:v>396.34625</c:v>
                </c:pt>
                <c:pt idx="380">
                  <c:v>392.56625000000003</c:v>
                </c:pt>
                <c:pt idx="381">
                  <c:v>376.26875000000001</c:v>
                </c:pt>
                <c:pt idx="382">
                  <c:v>378.67500000000001</c:v>
                </c:pt>
                <c:pt idx="383">
                  <c:v>390.95875000000001</c:v>
                </c:pt>
                <c:pt idx="384">
                  <c:v>381.72375</c:v>
                </c:pt>
                <c:pt idx="385">
                  <c:v>380.0575</c:v>
                </c:pt>
                <c:pt idx="386">
                  <c:v>382.93875000000003</c:v>
                </c:pt>
                <c:pt idx="387">
                  <c:v>376.59</c:v>
                </c:pt>
                <c:pt idx="388">
                  <c:v>351.78250000000003</c:v>
                </c:pt>
                <c:pt idx="389">
                  <c:v>353.63249999999999</c:v>
                </c:pt>
                <c:pt idx="390">
                  <c:v>345.1925</c:v>
                </c:pt>
                <c:pt idx="391">
                  <c:v>350.97750000000002</c:v>
                </c:pt>
                <c:pt idx="392">
                  <c:v>349.79624999999999</c:v>
                </c:pt>
                <c:pt idx="393">
                  <c:v>348.90249999999997</c:v>
                </c:pt>
                <c:pt idx="394">
                  <c:v>335.53625</c:v>
                </c:pt>
                <c:pt idx="395">
                  <c:v>343.55874999999997</c:v>
                </c:pt>
                <c:pt idx="396">
                  <c:v>338.01049999999998</c:v>
                </c:pt>
                <c:pt idx="397">
                  <c:v>325.22633000000002</c:v>
                </c:pt>
                <c:pt idx="398">
                  <c:v>331.60082999999997</c:v>
                </c:pt>
                <c:pt idx="399">
                  <c:v>324.71832999999998</c:v>
                </c:pt>
                <c:pt idx="400">
                  <c:v>332.45666</c:v>
                </c:pt>
                <c:pt idx="401">
                  <c:v>336.58499999999998</c:v>
                </c:pt>
                <c:pt idx="402">
                  <c:v>346.77499999999998</c:v>
                </c:pt>
                <c:pt idx="403">
                  <c:v>344.81166000000002</c:v>
                </c:pt>
                <c:pt idx="404">
                  <c:v>343.065</c:v>
                </c:pt>
                <c:pt idx="405">
                  <c:v>358.50166000000002</c:v>
                </c:pt>
                <c:pt idx="406">
                  <c:v>368.07666</c:v>
                </c:pt>
                <c:pt idx="407">
                  <c:v>376.99666000000002</c:v>
                </c:pt>
                <c:pt idx="408">
                  <c:v>442.10665999999998</c:v>
                </c:pt>
                <c:pt idx="409">
                  <c:v>389.00333000000001</c:v>
                </c:pt>
                <c:pt idx="410">
                  <c:v>394.92666000000003</c:v>
                </c:pt>
                <c:pt idx="411">
                  <c:v>377.08</c:v>
                </c:pt>
                <c:pt idx="412">
                  <c:v>400.47165999999999</c:v>
                </c:pt>
                <c:pt idx="413">
                  <c:v>384.93</c:v>
                </c:pt>
                <c:pt idx="414">
                  <c:v>375.83332999999999</c:v>
                </c:pt>
                <c:pt idx="415">
                  <c:v>376.16</c:v>
                </c:pt>
                <c:pt idx="416">
                  <c:v>348.565</c:v>
                </c:pt>
                <c:pt idx="417">
                  <c:v>352.42</c:v>
                </c:pt>
                <c:pt idx="418">
                  <c:v>356.8</c:v>
                </c:pt>
                <c:pt idx="419">
                  <c:v>367.83</c:v>
                </c:pt>
                <c:pt idx="420">
                  <c:v>381.20666</c:v>
                </c:pt>
                <c:pt idx="421">
                  <c:v>375.49799999999999</c:v>
                </c:pt>
                <c:pt idx="422">
                  <c:v>372.81900000000002</c:v>
                </c:pt>
                <c:pt idx="423">
                  <c:v>368.983</c:v>
                </c:pt>
                <c:pt idx="424">
                  <c:v>375.44</c:v>
                </c:pt>
                <c:pt idx="425">
                  <c:v>376.851</c:v>
                </c:pt>
                <c:pt idx="426">
                  <c:v>376.13218000000001</c:v>
                </c:pt>
                <c:pt idx="427">
                  <c:v>377.86200000000002</c:v>
                </c:pt>
                <c:pt idx="428">
                  <c:v>382.452</c:v>
                </c:pt>
                <c:pt idx="429">
                  <c:v>376.38200000000001</c:v>
                </c:pt>
                <c:pt idx="430">
                  <c:v>368.36180000000002</c:v>
                </c:pt>
                <c:pt idx="431">
                  <c:v>373.41399999999999</c:v>
                </c:pt>
                <c:pt idx="432">
                  <c:v>373.74400000000003</c:v>
                </c:pt>
                <c:pt idx="433">
                  <c:v>373.15499999999997</c:v>
                </c:pt>
                <c:pt idx="434">
                  <c:v>357.88400000000001</c:v>
                </c:pt>
                <c:pt idx="435">
                  <c:v>348.89800000000002</c:v>
                </c:pt>
                <c:pt idx="436">
                  <c:v>341.041</c:v>
                </c:pt>
                <c:pt idx="437">
                  <c:v>348.27199999999999</c:v>
                </c:pt>
                <c:pt idx="438">
                  <c:v>346.74200000000002</c:v>
                </c:pt>
                <c:pt idx="439">
                  <c:v>347.34800000000001</c:v>
                </c:pt>
                <c:pt idx="440">
                  <c:v>348.67399999999998</c:v>
                </c:pt>
                <c:pt idx="441">
                  <c:v>338.54700000000003</c:v>
                </c:pt>
                <c:pt idx="442">
                  <c:v>330.536</c:v>
                </c:pt>
                <c:pt idx="443">
                  <c:v>317.40499999999997</c:v>
                </c:pt>
                <c:pt idx="444">
                  <c:v>306.45999</c:v>
                </c:pt>
                <c:pt idx="445">
                  <c:v>319.19600000000003</c:v>
                </c:pt>
                <c:pt idx="446">
                  <c:v>321.89299</c:v>
                </c:pt>
                <c:pt idx="447">
                  <c:v>320.03498999999999</c:v>
                </c:pt>
                <c:pt idx="448">
                  <c:v>328.70100000000002</c:v>
                </c:pt>
                <c:pt idx="449">
                  <c:v>332.053</c:v>
                </c:pt>
                <c:pt idx="450">
                  <c:v>321.38600000000002</c:v>
                </c:pt>
                <c:pt idx="451">
                  <c:v>318.56299999999999</c:v>
                </c:pt>
                <c:pt idx="452">
                  <c:v>320.86799999999999</c:v>
                </c:pt>
                <c:pt idx="453">
                  <c:v>316.00900000000001</c:v>
                </c:pt>
                <c:pt idx="454">
                  <c:v>315.64</c:v>
                </c:pt>
                <c:pt idx="455">
                  <c:v>313.99400000000003</c:v>
                </c:pt>
                <c:pt idx="456">
                  <c:v>309.90300000000002</c:v>
                </c:pt>
                <c:pt idx="457">
                  <c:v>317.20400000000001</c:v>
                </c:pt>
                <c:pt idx="458">
                  <c:v>314.49898999999999</c:v>
                </c:pt>
                <c:pt idx="459">
                  <c:v>311.14098999999999</c:v>
                </c:pt>
                <c:pt idx="460">
                  <c:v>277.85300000000001</c:v>
                </c:pt>
                <c:pt idx="461">
                  <c:v>270.81299999999999</c:v>
                </c:pt>
                <c:pt idx="462">
                  <c:v>272.01749999999998</c:v>
                </c:pt>
                <c:pt idx="463">
                  <c:v>283.84125</c:v>
                </c:pt>
                <c:pt idx="464">
                  <c:v>290.48500000000001</c:v>
                </c:pt>
                <c:pt idx="465">
                  <c:v>281.03625</c:v>
                </c:pt>
                <c:pt idx="466">
                  <c:v>286.68799999999999</c:v>
                </c:pt>
                <c:pt idx="467">
                  <c:v>277.64999</c:v>
                </c:pt>
                <c:pt idx="468">
                  <c:v>268.10199</c:v>
                </c:pt>
                <c:pt idx="469">
                  <c:v>243.08099999999999</c:v>
                </c:pt>
                <c:pt idx="470">
                  <c:v>219.12799999999999</c:v>
                </c:pt>
                <c:pt idx="471">
                  <c:v>193.3511</c:v>
                </c:pt>
                <c:pt idx="472">
                  <c:v>220.5745</c:v>
                </c:pt>
                <c:pt idx="473">
                  <c:v>209.16550000000001</c:v>
                </c:pt>
                <c:pt idx="474">
                  <c:v>195.59467000000001</c:v>
                </c:pt>
                <c:pt idx="475">
                  <c:v>212.27109999999999</c:v>
                </c:pt>
                <c:pt idx="476">
                  <c:v>211.5401</c:v>
                </c:pt>
                <c:pt idx="477">
                  <c:v>212.28249</c:v>
                </c:pt>
                <c:pt idx="478">
                  <c:v>230.6754</c:v>
                </c:pt>
                <c:pt idx="479">
                  <c:v>226.30419000000001</c:v>
                </c:pt>
                <c:pt idx="480">
                  <c:v>231.42420000000001</c:v>
                </c:pt>
                <c:pt idx="481">
                  <c:v>251.60599999999999</c:v>
                </c:pt>
                <c:pt idx="482">
                  <c:v>283.59769</c:v>
                </c:pt>
                <c:pt idx="483">
                  <c:v>258.53739999999999</c:v>
                </c:pt>
                <c:pt idx="484">
                  <c:v>257.447</c:v>
                </c:pt>
                <c:pt idx="485">
                  <c:v>235.94800000000001</c:v>
                </c:pt>
                <c:pt idx="486">
                  <c:v>233.14099999999999</c:v>
                </c:pt>
                <c:pt idx="487">
                  <c:v>226.94116</c:v>
                </c:pt>
                <c:pt idx="488">
                  <c:v>216.66066000000001</c:v>
                </c:pt>
                <c:pt idx="489">
                  <c:v>229.80440999999999</c:v>
                </c:pt>
                <c:pt idx="490">
                  <c:v>237.65174999999999</c:v>
                </c:pt>
                <c:pt idx="491">
                  <c:v>225.83858000000001</c:v>
                </c:pt>
                <c:pt idx="492">
                  <c:v>226.554</c:v>
                </c:pt>
                <c:pt idx="493">
                  <c:v>219.75624999999999</c:v>
                </c:pt>
                <c:pt idx="494">
                  <c:v>225.46665999999999</c:v>
                </c:pt>
                <c:pt idx="495">
                  <c:v>225.73291</c:v>
                </c:pt>
                <c:pt idx="496">
                  <c:v>222.78407999999999</c:v>
                </c:pt>
                <c:pt idx="497">
                  <c:v>220.16725</c:v>
                </c:pt>
                <c:pt idx="498">
                  <c:v>223.00366</c:v>
                </c:pt>
                <c:pt idx="499">
                  <c:v>218.72833</c:v>
                </c:pt>
                <c:pt idx="500">
                  <c:v>223.96716000000001</c:v>
                </c:pt>
                <c:pt idx="501">
                  <c:v>237.65716</c:v>
                </c:pt>
                <c:pt idx="502">
                  <c:v>256.21758</c:v>
                </c:pt>
                <c:pt idx="503">
                  <c:v>230.13550000000001</c:v>
                </c:pt>
                <c:pt idx="504">
                  <c:v>235.71275</c:v>
                </c:pt>
                <c:pt idx="505">
                  <c:v>242.93182999999999</c:v>
                </c:pt>
                <c:pt idx="506">
                  <c:v>237.1035</c:v>
                </c:pt>
                <c:pt idx="507">
                  <c:v>241.07183000000001</c:v>
                </c:pt>
                <c:pt idx="508">
                  <c:v>245.70565999999999</c:v>
                </c:pt>
                <c:pt idx="509">
                  <c:v>245.14500000000001</c:v>
                </c:pt>
                <c:pt idx="510">
                  <c:v>235.14141000000001</c:v>
                </c:pt>
                <c:pt idx="511">
                  <c:v>238.93182999999999</c:v>
                </c:pt>
                <c:pt idx="512">
                  <c:v>238.15225000000001</c:v>
                </c:pt>
                <c:pt idx="513">
                  <c:v>235.67715999999999</c:v>
                </c:pt>
                <c:pt idx="514">
                  <c:v>251.28908000000001</c:v>
                </c:pt>
                <c:pt idx="515">
                  <c:v>251.03416000000001</c:v>
                </c:pt>
                <c:pt idx="516">
                  <c:v>251.9314</c:v>
                </c:pt>
                <c:pt idx="517">
                  <c:v>258.8485</c:v>
                </c:pt>
                <c:pt idx="518">
                  <c:v>270.76249999999999</c:v>
                </c:pt>
                <c:pt idx="519">
                  <c:v>278.11720000000003</c:v>
                </c:pt>
                <c:pt idx="520">
                  <c:v>269.26060000000001</c:v>
                </c:pt>
                <c:pt idx="521">
                  <c:v>274.89769999999999</c:v>
                </c:pt>
                <c:pt idx="522">
                  <c:v>270.86108999999999</c:v>
                </c:pt>
                <c:pt idx="523">
                  <c:v>276.72789</c:v>
                </c:pt>
                <c:pt idx="524">
                  <c:v>277.98518999999999</c:v>
                </c:pt>
                <c:pt idx="525">
                  <c:v>294.18860000000001</c:v>
                </c:pt>
                <c:pt idx="526">
                  <c:v>289.7149</c:v>
                </c:pt>
                <c:pt idx="527">
                  <c:v>292.86779999999999</c:v>
                </c:pt>
                <c:pt idx="528">
                  <c:v>293.22399999999999</c:v>
                </c:pt>
                <c:pt idx="529">
                  <c:v>282.64400000000001</c:v>
                </c:pt>
                <c:pt idx="530">
                  <c:v>283.08089999999999</c:v>
                </c:pt>
                <c:pt idx="531">
                  <c:v>290.61579</c:v>
                </c:pt>
                <c:pt idx="532">
                  <c:v>290.54199999999997</c:v>
                </c:pt>
                <c:pt idx="533">
                  <c:v>283.75069999999999</c:v>
                </c:pt>
                <c:pt idx="534">
                  <c:v>252.44789</c:v>
                </c:pt>
                <c:pt idx="535">
                  <c:v>263.47410000000002</c:v>
                </c:pt>
                <c:pt idx="536">
                  <c:v>259.91300000000001</c:v>
                </c:pt>
                <c:pt idx="537">
                  <c:v>259.39429999999999</c:v>
                </c:pt>
                <c:pt idx="538">
                  <c:v>267.55489999999998</c:v>
                </c:pt>
                <c:pt idx="539">
                  <c:v>265.27300000000002</c:v>
                </c:pt>
                <c:pt idx="540">
                  <c:v>246.67330000000001</c:v>
                </c:pt>
                <c:pt idx="541">
                  <c:v>245.6489</c:v>
                </c:pt>
                <c:pt idx="542">
                  <c:v>246.5497</c:v>
                </c:pt>
                <c:pt idx="543">
                  <c:v>248.44669999999999</c:v>
                </c:pt>
                <c:pt idx="544">
                  <c:v>246.72800000000001</c:v>
                </c:pt>
                <c:pt idx="545">
                  <c:v>245.11330000000001</c:v>
                </c:pt>
                <c:pt idx="546">
                  <c:v>247.26390000000001</c:v>
                </c:pt>
                <c:pt idx="547">
                  <c:v>243.30279999999999</c:v>
                </c:pt>
                <c:pt idx="548">
                  <c:v>246.96</c:v>
                </c:pt>
                <c:pt idx="549">
                  <c:v>252.05779999999999</c:v>
                </c:pt>
                <c:pt idx="550">
                  <c:v>253.43340000000001</c:v>
                </c:pt>
                <c:pt idx="551">
                  <c:v>252.0256</c:v>
                </c:pt>
                <c:pt idx="552">
                  <c:v>260.35890000000001</c:v>
                </c:pt>
                <c:pt idx="553">
                  <c:v>252.0909</c:v>
                </c:pt>
                <c:pt idx="554">
                  <c:v>252.8629</c:v>
                </c:pt>
                <c:pt idx="555">
                  <c:v>244.04490000000001</c:v>
                </c:pt>
                <c:pt idx="556">
                  <c:v>240.9478</c:v>
                </c:pt>
                <c:pt idx="557">
                  <c:v>236.43879999999999</c:v>
                </c:pt>
                <c:pt idx="558">
                  <c:v>236.55420000000001</c:v>
                </c:pt>
                <c:pt idx="559">
                  <c:v>235.52199999999999</c:v>
                </c:pt>
                <c:pt idx="560">
                  <c:v>222.6009</c:v>
                </c:pt>
                <c:pt idx="561">
                  <c:v>220.9126</c:v>
                </c:pt>
                <c:pt idx="562">
                  <c:v>226.0171</c:v>
                </c:pt>
                <c:pt idx="563">
                  <c:v>227.9255</c:v>
                </c:pt>
                <c:pt idx="564">
                  <c:v>223.31700000000001</c:v>
                </c:pt>
                <c:pt idx="565">
                  <c:v>223.40620000000001</c:v>
                </c:pt>
                <c:pt idx="566">
                  <c:v>223.92140000000001</c:v>
                </c:pt>
                <c:pt idx="567">
                  <c:v>224.98150000000001</c:v>
                </c:pt>
                <c:pt idx="568">
                  <c:v>235.50369000000001</c:v>
                </c:pt>
                <c:pt idx="569">
                  <c:v>234.15749</c:v>
                </c:pt>
                <c:pt idx="570">
                  <c:v>233.40079</c:v>
                </c:pt>
                <c:pt idx="571">
                  <c:v>228.92379</c:v>
                </c:pt>
                <c:pt idx="572">
                  <c:v>219.94549000000001</c:v>
                </c:pt>
                <c:pt idx="573">
                  <c:v>219.19029</c:v>
                </c:pt>
                <c:pt idx="574">
                  <c:v>227.38669999999999</c:v>
                </c:pt>
                <c:pt idx="575">
                  <c:v>225.3545</c:v>
                </c:pt>
                <c:pt idx="576">
                  <c:v>225.99760000000001</c:v>
                </c:pt>
                <c:pt idx="577">
                  <c:v>236.68270000000001</c:v>
                </c:pt>
                <c:pt idx="578">
                  <c:v>233.8511</c:v>
                </c:pt>
                <c:pt idx="579">
                  <c:v>236.23779999999999</c:v>
                </c:pt>
                <c:pt idx="580">
                  <c:v>240.3646</c:v>
                </c:pt>
                <c:pt idx="581">
                  <c:v>235.60329999999999</c:v>
                </c:pt>
                <c:pt idx="582">
                  <c:v>235.60169999999999</c:v>
                </c:pt>
                <c:pt idx="583">
                  <c:v>230.42070000000001</c:v>
                </c:pt>
                <c:pt idx="584">
                  <c:v>237.059</c:v>
                </c:pt>
                <c:pt idx="585">
                  <c:v>244.69890000000001</c:v>
                </c:pt>
                <c:pt idx="586">
                  <c:v>241.51599999999999</c:v>
                </c:pt>
                <c:pt idx="587">
                  <c:v>239.40360000000001</c:v>
                </c:pt>
                <c:pt idx="588">
                  <c:v>240.00078999999999</c:v>
                </c:pt>
                <c:pt idx="589">
                  <c:v>241.35290000000001</c:v>
                </c:pt>
                <c:pt idx="590">
                  <c:v>235.5478</c:v>
                </c:pt>
                <c:pt idx="591">
                  <c:v>237.5737</c:v>
                </c:pt>
                <c:pt idx="592">
                  <c:v>236.65700000000001</c:v>
                </c:pt>
                <c:pt idx="593">
                  <c:v>236.339</c:v>
                </c:pt>
                <c:pt idx="594">
                  <c:v>236.2319</c:v>
                </c:pt>
                <c:pt idx="595">
                  <c:v>233.31190000000001</c:v>
                </c:pt>
                <c:pt idx="596">
                  <c:v>232.7193</c:v>
                </c:pt>
                <c:pt idx="597">
                  <c:v>234.20400000000001</c:v>
                </c:pt>
                <c:pt idx="598">
                  <c:v>235.86329000000001</c:v>
                </c:pt>
                <c:pt idx="599">
                  <c:v>240.15880000000001</c:v>
                </c:pt>
                <c:pt idx="600">
                  <c:v>239.79849999999999</c:v>
                </c:pt>
                <c:pt idx="601">
                  <c:v>240.94149999999999</c:v>
                </c:pt>
                <c:pt idx="602">
                  <c:v>237.65880000000001</c:v>
                </c:pt>
                <c:pt idx="603">
                  <c:v>237.18440000000001</c:v>
                </c:pt>
                <c:pt idx="604">
                  <c:v>237.67080000000001</c:v>
                </c:pt>
                <c:pt idx="605">
                  <c:v>237.2277</c:v>
                </c:pt>
                <c:pt idx="606">
                  <c:v>236.1404</c:v>
                </c:pt>
                <c:pt idx="607">
                  <c:v>233.33279999999999</c:v>
                </c:pt>
                <c:pt idx="608">
                  <c:v>230.8331</c:v>
                </c:pt>
                <c:pt idx="609">
                  <c:v>223.41499999999999</c:v>
                </c:pt>
                <c:pt idx="610">
                  <c:v>226.61680000000001</c:v>
                </c:pt>
                <c:pt idx="611">
                  <c:v>225.44399999999999</c:v>
                </c:pt>
                <c:pt idx="612">
                  <c:v>223.9665</c:v>
                </c:pt>
                <c:pt idx="613">
                  <c:v>224.2525</c:v>
                </c:pt>
                <c:pt idx="614">
                  <c:v>225.84030000000001</c:v>
                </c:pt>
                <c:pt idx="615">
                  <c:v>223.69459000000001</c:v>
                </c:pt>
                <c:pt idx="616">
                  <c:v>228.1884</c:v>
                </c:pt>
                <c:pt idx="617">
                  <c:v>229.20249999999999</c:v>
                </c:pt>
                <c:pt idx="618">
                  <c:v>229.9599</c:v>
                </c:pt>
                <c:pt idx="619">
                  <c:v>229.90819999999999</c:v>
                </c:pt>
                <c:pt idx="620">
                  <c:v>230.6695</c:v>
                </c:pt>
                <c:pt idx="621">
                  <c:v>233.14449999999999</c:v>
                </c:pt>
                <c:pt idx="622">
                  <c:v>234.7473</c:v>
                </c:pt>
                <c:pt idx="623">
                  <c:v>237.39899</c:v>
                </c:pt>
                <c:pt idx="624">
                  <c:v>248.74350000000001</c:v>
                </c:pt>
                <c:pt idx="625">
                  <c:v>247.23589999999999</c:v>
                </c:pt>
                <c:pt idx="626">
                  <c:v>249.07329999999999</c:v>
                </c:pt>
                <c:pt idx="627">
                  <c:v>240.78970000000001</c:v>
                </c:pt>
                <c:pt idx="628">
                  <c:v>244.15625</c:v>
                </c:pt>
                <c:pt idx="629">
                  <c:v>244.9588</c:v>
                </c:pt>
                <c:pt idx="630">
                  <c:v>247.12729999999999</c:v>
                </c:pt>
                <c:pt idx="631">
                  <c:v>243.37100000000001</c:v>
                </c:pt>
                <c:pt idx="632">
                  <c:v>240.9204</c:v>
                </c:pt>
                <c:pt idx="633">
                  <c:v>242.31912</c:v>
                </c:pt>
                <c:pt idx="634">
                  <c:v>242.28811999999999</c:v>
                </c:pt>
                <c:pt idx="635">
                  <c:v>250.38200000000001</c:v>
                </c:pt>
                <c:pt idx="636">
                  <c:v>249.42724999999999</c:v>
                </c:pt>
                <c:pt idx="637">
                  <c:v>258.38549</c:v>
                </c:pt>
                <c:pt idx="638">
                  <c:v>261.71749</c:v>
                </c:pt>
                <c:pt idx="639">
                  <c:v>259.62936999999999</c:v>
                </c:pt>
                <c:pt idx="640">
                  <c:v>255.52674999999999</c:v>
                </c:pt>
                <c:pt idx="641">
                  <c:v>253.87887000000001</c:v>
                </c:pt>
                <c:pt idx="642">
                  <c:v>261.42899</c:v>
                </c:pt>
                <c:pt idx="643">
                  <c:v>267.60762</c:v>
                </c:pt>
                <c:pt idx="644">
                  <c:v>270.07587000000001</c:v>
                </c:pt>
                <c:pt idx="645">
                  <c:v>264.35599999999999</c:v>
                </c:pt>
                <c:pt idx="646">
                  <c:v>267.94299999999998</c:v>
                </c:pt>
                <c:pt idx="647">
                  <c:v>269.24925000000002</c:v>
                </c:pt>
                <c:pt idx="648">
                  <c:v>286.53662000000003</c:v>
                </c:pt>
                <c:pt idx="649">
                  <c:v>301.03836999999999</c:v>
                </c:pt>
                <c:pt idx="650">
                  <c:v>304.9905</c:v>
                </c:pt>
                <c:pt idx="651">
                  <c:v>290.93137000000002</c:v>
                </c:pt>
                <c:pt idx="652">
                  <c:v>288.48786999999999</c:v>
                </c:pt>
                <c:pt idx="653">
                  <c:v>287.55761999999999</c:v>
                </c:pt>
                <c:pt idx="654">
                  <c:v>276.97924</c:v>
                </c:pt>
                <c:pt idx="655">
                  <c:v>278.33337</c:v>
                </c:pt>
                <c:pt idx="656">
                  <c:v>275.30687</c:v>
                </c:pt>
                <c:pt idx="657">
                  <c:v>274.28386999999998</c:v>
                </c:pt>
                <c:pt idx="658">
                  <c:v>279.45925</c:v>
                </c:pt>
                <c:pt idx="659">
                  <c:v>274.87241999999998</c:v>
                </c:pt>
                <c:pt idx="660">
                  <c:v>276.20949999999999</c:v>
                </c:pt>
                <c:pt idx="661">
                  <c:v>276.24491</c:v>
                </c:pt>
                <c:pt idx="662">
                  <c:v>287.55583000000001</c:v>
                </c:pt>
                <c:pt idx="663">
                  <c:v>287.83983000000001</c:v>
                </c:pt>
                <c:pt idx="664">
                  <c:v>291.20091000000002</c:v>
                </c:pt>
                <c:pt idx="665">
                  <c:v>293.15057999999999</c:v>
                </c:pt>
                <c:pt idx="666">
                  <c:v>292.99425000000002</c:v>
                </c:pt>
                <c:pt idx="667">
                  <c:v>288.61658</c:v>
                </c:pt>
                <c:pt idx="668">
                  <c:v>286.74491</c:v>
                </c:pt>
                <c:pt idx="669">
                  <c:v>282.33740999999998</c:v>
                </c:pt>
                <c:pt idx="670">
                  <c:v>278.68257999999997</c:v>
                </c:pt>
                <c:pt idx="671">
                  <c:v>279.48590999999999</c:v>
                </c:pt>
                <c:pt idx="672">
                  <c:v>283.49090999999999</c:v>
                </c:pt>
                <c:pt idx="673">
                  <c:v>284.24365999999998</c:v>
                </c:pt>
                <c:pt idx="674">
                  <c:v>280.9375</c:v>
                </c:pt>
                <c:pt idx="675">
                  <c:v>275.92865999999998</c:v>
                </c:pt>
                <c:pt idx="676">
                  <c:v>278.2765</c:v>
                </c:pt>
                <c:pt idx="677">
                  <c:v>261.75225</c:v>
                </c:pt>
                <c:pt idx="678">
                  <c:v>265.08249999999998</c:v>
                </c:pt>
                <c:pt idx="679">
                  <c:v>264.87515999999999</c:v>
                </c:pt>
                <c:pt idx="680">
                  <c:v>270.22325000000001</c:v>
                </c:pt>
                <c:pt idx="681">
                  <c:v>264.14299</c:v>
                </c:pt>
                <c:pt idx="682">
                  <c:v>262.01758000000001</c:v>
                </c:pt>
                <c:pt idx="683">
                  <c:v>265.39550000000003</c:v>
                </c:pt>
                <c:pt idx="684">
                  <c:v>261.20058</c:v>
                </c:pt>
                <c:pt idx="685">
                  <c:v>258.00650000000002</c:v>
                </c:pt>
                <c:pt idx="686">
                  <c:v>256.44841000000002</c:v>
                </c:pt>
                <c:pt idx="687">
                  <c:v>230.38424000000001</c:v>
                </c:pt>
                <c:pt idx="688">
                  <c:v>232.06483</c:v>
                </c:pt>
                <c:pt idx="689">
                  <c:v>234.56375</c:v>
                </c:pt>
                <c:pt idx="690">
                  <c:v>233.03691000000001</c:v>
                </c:pt>
                <c:pt idx="691">
                  <c:v>231.21275</c:v>
                </c:pt>
                <c:pt idx="692">
                  <c:v>227.23232999999999</c:v>
                </c:pt>
                <c:pt idx="693">
                  <c:v>203.18133</c:v>
                </c:pt>
                <c:pt idx="694">
                  <c:v>219.81583000000001</c:v>
                </c:pt>
                <c:pt idx="695">
                  <c:v>224.53608</c:v>
                </c:pt>
                <c:pt idx="696">
                  <c:v>224.18875</c:v>
                </c:pt>
                <c:pt idx="697">
                  <c:v>230.93575000000001</c:v>
                </c:pt>
                <c:pt idx="698">
                  <c:v>230.58541</c:v>
                </c:pt>
                <c:pt idx="699">
                  <c:v>227.18082999999999</c:v>
                </c:pt>
                <c:pt idx="700">
                  <c:v>229.02966000000001</c:v>
                </c:pt>
                <c:pt idx="701">
                  <c:v>226.28841</c:v>
                </c:pt>
                <c:pt idx="702">
                  <c:v>228.35299000000001</c:v>
                </c:pt>
                <c:pt idx="703">
                  <c:v>227.14741000000001</c:v>
                </c:pt>
                <c:pt idx="704">
                  <c:v>229.66691</c:v>
                </c:pt>
                <c:pt idx="705">
                  <c:v>240.70115999999999</c:v>
                </c:pt>
                <c:pt idx="706">
                  <c:v>239.88</c:v>
                </c:pt>
                <c:pt idx="707">
                  <c:v>242.01891000000001</c:v>
                </c:pt>
                <c:pt idx="708">
                  <c:v>244.31383</c:v>
                </c:pt>
                <c:pt idx="709">
                  <c:v>237.99466000000001</c:v>
                </c:pt>
                <c:pt idx="710">
                  <c:v>240.56366</c:v>
                </c:pt>
                <c:pt idx="711">
                  <c:v>239.81675000000001</c:v>
                </c:pt>
                <c:pt idx="712">
                  <c:v>235.053</c:v>
                </c:pt>
                <c:pt idx="713">
                  <c:v>229.15808000000001</c:v>
                </c:pt>
                <c:pt idx="714">
                  <c:v>230.51091</c:v>
                </c:pt>
                <c:pt idx="715">
                  <c:v>230.98066</c:v>
                </c:pt>
                <c:pt idx="716">
                  <c:v>229.58975000000001</c:v>
                </c:pt>
                <c:pt idx="717">
                  <c:v>233.23849999999999</c:v>
                </c:pt>
                <c:pt idx="718">
                  <c:v>232.50008</c:v>
                </c:pt>
                <c:pt idx="719">
                  <c:v>231.33733000000001</c:v>
                </c:pt>
                <c:pt idx="720">
                  <c:v>230.75433000000001</c:v>
                </c:pt>
                <c:pt idx="721">
                  <c:v>227.79357999999999</c:v>
                </c:pt>
                <c:pt idx="722">
                  <c:v>231.30983000000001</c:v>
                </c:pt>
                <c:pt idx="723">
                  <c:v>231.09508</c:v>
                </c:pt>
                <c:pt idx="724">
                  <c:v>233.74475000000001</c:v>
                </c:pt>
                <c:pt idx="725">
                  <c:v>234.92465999999999</c:v>
                </c:pt>
                <c:pt idx="726">
                  <c:v>234.32908</c:v>
                </c:pt>
                <c:pt idx="727">
                  <c:v>237.21116000000001</c:v>
                </c:pt>
                <c:pt idx="728">
                  <c:v>238.56625</c:v>
                </c:pt>
                <c:pt idx="729">
                  <c:v>238.06125</c:v>
                </c:pt>
                <c:pt idx="730">
                  <c:v>237.15190999999999</c:v>
                </c:pt>
                <c:pt idx="731">
                  <c:v>238.06358</c:v>
                </c:pt>
                <c:pt idx="732">
                  <c:v>237.63516000000001</c:v>
                </c:pt>
                <c:pt idx="733">
                  <c:v>238.99883</c:v>
                </c:pt>
                <c:pt idx="734">
                  <c:v>238.82433</c:v>
                </c:pt>
                <c:pt idx="735">
                  <c:v>240.63075000000001</c:v>
                </c:pt>
                <c:pt idx="736">
                  <c:v>246.49633</c:v>
                </c:pt>
                <c:pt idx="737">
                  <c:v>244.49816000000001</c:v>
                </c:pt>
                <c:pt idx="738">
                  <c:v>243.25675000000001</c:v>
                </c:pt>
                <c:pt idx="739">
                  <c:v>244.96532999999999</c:v>
                </c:pt>
                <c:pt idx="740">
                  <c:v>245.07</c:v>
                </c:pt>
                <c:pt idx="741">
                  <c:v>247.65040999999999</c:v>
                </c:pt>
                <c:pt idx="742">
                  <c:v>244.57641000000001</c:v>
                </c:pt>
                <c:pt idx="743">
                  <c:v>249.45908</c:v>
                </c:pt>
                <c:pt idx="744">
                  <c:v>254.64215999999999</c:v>
                </c:pt>
                <c:pt idx="745">
                  <c:v>255.72740999999999</c:v>
                </c:pt>
                <c:pt idx="746">
                  <c:v>267.53982999999999</c:v>
                </c:pt>
                <c:pt idx="747">
                  <c:v>270.04041000000001</c:v>
                </c:pt>
                <c:pt idx="748">
                  <c:v>264.98624999999998</c:v>
                </c:pt>
                <c:pt idx="749">
                  <c:v>264.92574999999999</c:v>
                </c:pt>
                <c:pt idx="750">
                  <c:v>270.49540999999999</c:v>
                </c:pt>
                <c:pt idx="751">
                  <c:v>267.46908000000002</c:v>
                </c:pt>
                <c:pt idx="752">
                  <c:v>274.25324999999998</c:v>
                </c:pt>
                <c:pt idx="753">
                  <c:v>279.97908000000001</c:v>
                </c:pt>
                <c:pt idx="754">
                  <c:v>286.86941000000002</c:v>
                </c:pt>
                <c:pt idx="755">
                  <c:v>284.286</c:v>
                </c:pt>
                <c:pt idx="756">
                  <c:v>287.83091000000002</c:v>
                </c:pt>
                <c:pt idx="757">
                  <c:v>300.53566000000001</c:v>
                </c:pt>
                <c:pt idx="758">
                  <c:v>304.32691</c:v>
                </c:pt>
                <c:pt idx="759">
                  <c:v>326.55691000000002</c:v>
                </c:pt>
                <c:pt idx="760">
                  <c:v>327.58425</c:v>
                </c:pt>
                <c:pt idx="761">
                  <c:v>311.70274000000001</c:v>
                </c:pt>
                <c:pt idx="762">
                  <c:v>325.64666</c:v>
                </c:pt>
                <c:pt idx="763">
                  <c:v>369.51132999999999</c:v>
                </c:pt>
                <c:pt idx="764">
                  <c:v>432.46132999999998</c:v>
                </c:pt>
                <c:pt idx="765">
                  <c:v>434.31682999999998</c:v>
                </c:pt>
                <c:pt idx="766">
                  <c:v>359.58600000000001</c:v>
                </c:pt>
                <c:pt idx="767">
                  <c:v>377.64098999999999</c:v>
                </c:pt>
                <c:pt idx="768">
                  <c:v>387.77499999999998</c:v>
                </c:pt>
                <c:pt idx="769">
                  <c:v>370.65199999999999</c:v>
                </c:pt>
                <c:pt idx="770">
                  <c:v>376.94799999999998</c:v>
                </c:pt>
                <c:pt idx="771">
                  <c:v>311.702</c:v>
                </c:pt>
                <c:pt idx="772">
                  <c:v>320.036</c:v>
                </c:pt>
                <c:pt idx="773">
                  <c:v>337.89299999999997</c:v>
                </c:pt>
                <c:pt idx="774">
                  <c:v>334.125</c:v>
                </c:pt>
                <c:pt idx="775">
                  <c:v>333.95100000000002</c:v>
                </c:pt>
                <c:pt idx="776">
                  <c:v>320.06</c:v>
                </c:pt>
                <c:pt idx="777">
                  <c:v>337.75900000000001</c:v>
                </c:pt>
                <c:pt idx="778">
                  <c:v>333.33299</c:v>
                </c:pt>
                <c:pt idx="779">
                  <c:v>334.02499</c:v>
                </c:pt>
                <c:pt idx="780">
                  <c:v>315.63099</c:v>
                </c:pt>
                <c:pt idx="781">
                  <c:v>321.48200000000003</c:v>
                </c:pt>
                <c:pt idx="782">
                  <c:v>326.36500000000001</c:v>
                </c:pt>
                <c:pt idx="783">
                  <c:v>322.60599999999999</c:v>
                </c:pt>
                <c:pt idx="784">
                  <c:v>320.99299999999999</c:v>
                </c:pt>
                <c:pt idx="785">
                  <c:v>318.33699999999999</c:v>
                </c:pt>
                <c:pt idx="786">
                  <c:v>332.471</c:v>
                </c:pt>
                <c:pt idx="787">
                  <c:v>349.13799999999998</c:v>
                </c:pt>
                <c:pt idx="788">
                  <c:v>354.95400000000001</c:v>
                </c:pt>
                <c:pt idx="789">
                  <c:v>356.80599999999998</c:v>
                </c:pt>
                <c:pt idx="790">
                  <c:v>375.20400000000001</c:v>
                </c:pt>
                <c:pt idx="791">
                  <c:v>377.798</c:v>
                </c:pt>
                <c:pt idx="792">
                  <c:v>352.12799999999999</c:v>
                </c:pt>
                <c:pt idx="793">
                  <c:v>366.78800000000001</c:v>
                </c:pt>
                <c:pt idx="794">
                  <c:v>358.44299999999998</c:v>
                </c:pt>
                <c:pt idx="795">
                  <c:v>369.95600000000002</c:v>
                </c:pt>
                <c:pt idx="796">
                  <c:v>394.86099999999999</c:v>
                </c:pt>
                <c:pt idx="797">
                  <c:v>391.61799999999999</c:v>
                </c:pt>
                <c:pt idx="798">
                  <c:v>395.59298999999999</c:v>
                </c:pt>
                <c:pt idx="799">
                  <c:v>421.42399999999998</c:v>
                </c:pt>
                <c:pt idx="800">
                  <c:v>415.07600000000002</c:v>
                </c:pt>
                <c:pt idx="801">
                  <c:v>421.81299999999999</c:v>
                </c:pt>
                <c:pt idx="802">
                  <c:v>467.83100000000002</c:v>
                </c:pt>
                <c:pt idx="803">
                  <c:v>435.09100000000001</c:v>
                </c:pt>
                <c:pt idx="804">
                  <c:v>437.02100000000002</c:v>
                </c:pt>
                <c:pt idx="805">
                  <c:v>453.67599999999999</c:v>
                </c:pt>
                <c:pt idx="806">
                  <c:v>445.80500000000001</c:v>
                </c:pt>
                <c:pt idx="807">
                  <c:v>451.10199999999998</c:v>
                </c:pt>
                <c:pt idx="808">
                  <c:v>456.42500000000001</c:v>
                </c:pt>
                <c:pt idx="809">
                  <c:v>464.21800000000002</c:v>
                </c:pt>
                <c:pt idx="810">
                  <c:v>460.238</c:v>
                </c:pt>
                <c:pt idx="811">
                  <c:v>435.64098999999999</c:v>
                </c:pt>
                <c:pt idx="812">
                  <c:v>438.27600000000001</c:v>
                </c:pt>
                <c:pt idx="813">
                  <c:v>437.99400000000003</c:v>
                </c:pt>
                <c:pt idx="814">
                  <c:v>456.572</c:v>
                </c:pt>
                <c:pt idx="815">
                  <c:v>455.74299999999999</c:v>
                </c:pt>
                <c:pt idx="816">
                  <c:v>447.60599999999999</c:v>
                </c:pt>
                <c:pt idx="817">
                  <c:v>419.33800000000002</c:v>
                </c:pt>
                <c:pt idx="818">
                  <c:v>427.81700000000001</c:v>
                </c:pt>
                <c:pt idx="819">
                  <c:v>422.74099999999999</c:v>
                </c:pt>
                <c:pt idx="820">
                  <c:v>431.029</c:v>
                </c:pt>
                <c:pt idx="821">
                  <c:v>424.96199999999999</c:v>
                </c:pt>
                <c:pt idx="822">
                  <c:v>432.358</c:v>
                </c:pt>
                <c:pt idx="823">
                  <c:v>433.77300000000002</c:v>
                </c:pt>
                <c:pt idx="824">
                  <c:v>431.98500000000001</c:v>
                </c:pt>
                <c:pt idx="825">
                  <c:v>431.69099999999997</c:v>
                </c:pt>
                <c:pt idx="826">
                  <c:v>433.73200000000003</c:v>
                </c:pt>
                <c:pt idx="827">
                  <c:v>427.16399999999999</c:v>
                </c:pt>
                <c:pt idx="828">
                  <c:v>441.02100000000002</c:v>
                </c:pt>
                <c:pt idx="829">
                  <c:v>457.16800000000001</c:v>
                </c:pt>
                <c:pt idx="830">
                  <c:v>452.36799999999999</c:v>
                </c:pt>
                <c:pt idx="831">
                  <c:v>445.327</c:v>
                </c:pt>
                <c:pt idx="832">
                  <c:v>450.31200000000001</c:v>
                </c:pt>
                <c:pt idx="833">
                  <c:v>446.61399999999998</c:v>
                </c:pt>
                <c:pt idx="834">
                  <c:v>431.15600000000001</c:v>
                </c:pt>
                <c:pt idx="835">
                  <c:v>431.41</c:v>
                </c:pt>
                <c:pt idx="836">
                  <c:v>416.29</c:v>
                </c:pt>
                <c:pt idx="837">
                  <c:v>372.73700000000002</c:v>
                </c:pt>
                <c:pt idx="838">
                  <c:v>383.13799999999998</c:v>
                </c:pt>
                <c:pt idx="839">
                  <c:v>380.81700000000001</c:v>
                </c:pt>
                <c:pt idx="840">
                  <c:v>382.738</c:v>
                </c:pt>
                <c:pt idx="841">
                  <c:v>378.77499999999998</c:v>
                </c:pt>
                <c:pt idx="842">
                  <c:v>417.43900000000002</c:v>
                </c:pt>
                <c:pt idx="843">
                  <c:v>403.27100000000002</c:v>
                </c:pt>
                <c:pt idx="844">
                  <c:v>388.21899999999999</c:v>
                </c:pt>
                <c:pt idx="845">
                  <c:v>388.53800000000001</c:v>
                </c:pt>
                <c:pt idx="846">
                  <c:v>397.88499999999999</c:v>
                </c:pt>
                <c:pt idx="847">
                  <c:v>390.71499999999997</c:v>
                </c:pt>
                <c:pt idx="848">
                  <c:v>392.38900000000001</c:v>
                </c:pt>
                <c:pt idx="849">
                  <c:v>381.35599999999999</c:v>
                </c:pt>
                <c:pt idx="850">
                  <c:v>369.13299999999998</c:v>
                </c:pt>
                <c:pt idx="851">
                  <c:v>376.952</c:v>
                </c:pt>
                <c:pt idx="852">
                  <c:v>378.17399999999998</c:v>
                </c:pt>
                <c:pt idx="853">
                  <c:v>372.15699999999998</c:v>
                </c:pt>
                <c:pt idx="854">
                  <c:v>372.45299999999997</c:v>
                </c:pt>
                <c:pt idx="855">
                  <c:v>372.762</c:v>
                </c:pt>
                <c:pt idx="856">
                  <c:v>370.43299999999999</c:v>
                </c:pt>
                <c:pt idx="857">
                  <c:v>386.95400000000001</c:v>
                </c:pt>
                <c:pt idx="858">
                  <c:v>377.88900000000001</c:v>
                </c:pt>
                <c:pt idx="859">
                  <c:v>376.44</c:v>
                </c:pt>
                <c:pt idx="860">
                  <c:v>376.92399999999998</c:v>
                </c:pt>
                <c:pt idx="861">
                  <c:v>372.43400000000003</c:v>
                </c:pt>
                <c:pt idx="862">
                  <c:v>374.76400000000001</c:v>
                </c:pt>
                <c:pt idx="863">
                  <c:v>379.18599999999998</c:v>
                </c:pt>
                <c:pt idx="864">
                  <c:v>378.57600000000002</c:v>
                </c:pt>
                <c:pt idx="865">
                  <c:v>388.87</c:v>
                </c:pt>
                <c:pt idx="866">
                  <c:v>397.23</c:v>
                </c:pt>
                <c:pt idx="867">
                  <c:v>405.62099999999998</c:v>
                </c:pt>
                <c:pt idx="868">
                  <c:v>401.66300000000001</c:v>
                </c:pt>
                <c:pt idx="869">
                  <c:v>407.017</c:v>
                </c:pt>
                <c:pt idx="870">
                  <c:v>417.49200000000002</c:v>
                </c:pt>
                <c:pt idx="871">
                  <c:v>421.95600000000002</c:v>
                </c:pt>
                <c:pt idx="872">
                  <c:v>422.05399999999997</c:v>
                </c:pt>
                <c:pt idx="873">
                  <c:v>439.61</c:v>
                </c:pt>
                <c:pt idx="874">
                  <c:v>436.14</c:v>
                </c:pt>
                <c:pt idx="875">
                  <c:v>438.745</c:v>
                </c:pt>
                <c:pt idx="876">
                  <c:v>419.89600000000002</c:v>
                </c:pt>
                <c:pt idx="877">
                  <c:v>422.61700000000002</c:v>
                </c:pt>
                <c:pt idx="878">
                  <c:v>421.24400000000003</c:v>
                </c:pt>
                <c:pt idx="879">
                  <c:v>433.40100000000001</c:v>
                </c:pt>
                <c:pt idx="880">
                  <c:v>425.50200000000001</c:v>
                </c:pt>
                <c:pt idx="881">
                  <c:v>438.28</c:v>
                </c:pt>
                <c:pt idx="882">
                  <c:v>436.42599999999999</c:v>
                </c:pt>
                <c:pt idx="883">
                  <c:v>434.00099999999998</c:v>
                </c:pt>
                <c:pt idx="884">
                  <c:v>419.25400000000002</c:v>
                </c:pt>
                <c:pt idx="885">
                  <c:v>421.59699999999998</c:v>
                </c:pt>
                <c:pt idx="886">
                  <c:v>407.72199999999998</c:v>
                </c:pt>
                <c:pt idx="887">
                  <c:v>397.88299999999998</c:v>
                </c:pt>
                <c:pt idx="888">
                  <c:v>407.27600000000001</c:v>
                </c:pt>
                <c:pt idx="889">
                  <c:v>414.21300000000002</c:v>
                </c:pt>
                <c:pt idx="890">
                  <c:v>410.73899999999998</c:v>
                </c:pt>
                <c:pt idx="891">
                  <c:v>411.67200000000003</c:v>
                </c:pt>
                <c:pt idx="892">
                  <c:v>416.70800000000003</c:v>
                </c:pt>
                <c:pt idx="893">
                  <c:v>415.04</c:v>
                </c:pt>
                <c:pt idx="894">
                  <c:v>411.637</c:v>
                </c:pt>
                <c:pt idx="895">
                  <c:v>414.20800000000003</c:v>
                </c:pt>
                <c:pt idx="896">
                  <c:v>416.03399999999999</c:v>
                </c:pt>
                <c:pt idx="897">
                  <c:v>414.16699999999997</c:v>
                </c:pt>
                <c:pt idx="898">
                  <c:v>417.13799999999998</c:v>
                </c:pt>
                <c:pt idx="899">
                  <c:v>417.154</c:v>
                </c:pt>
                <c:pt idx="900">
                  <c:v>407.47300000000001</c:v>
                </c:pt>
                <c:pt idx="901">
                  <c:v>409.24</c:v>
                </c:pt>
                <c:pt idx="902">
                  <c:v>407.49599999999998</c:v>
                </c:pt>
                <c:pt idx="903">
                  <c:v>415.125</c:v>
                </c:pt>
                <c:pt idx="904">
                  <c:v>417.31799999999998</c:v>
                </c:pt>
                <c:pt idx="905">
                  <c:v>415.83699999999999</c:v>
                </c:pt>
                <c:pt idx="906">
                  <c:v>414.75698999999997</c:v>
                </c:pt>
                <c:pt idx="907">
                  <c:v>416.851</c:v>
                </c:pt>
                <c:pt idx="908">
                  <c:v>416.233</c:v>
                </c:pt>
                <c:pt idx="909">
                  <c:v>424.29700000000003</c:v>
                </c:pt>
                <c:pt idx="910">
                  <c:v>423.59699999999998</c:v>
                </c:pt>
                <c:pt idx="911">
                  <c:v>414.613</c:v>
                </c:pt>
                <c:pt idx="912">
                  <c:v>414.45800000000003</c:v>
                </c:pt>
                <c:pt idx="913">
                  <c:v>416.012</c:v>
                </c:pt>
                <c:pt idx="914">
                  <c:v>418.78500000000003</c:v>
                </c:pt>
                <c:pt idx="915">
                  <c:v>418.93999000000002</c:v>
                </c:pt>
                <c:pt idx="916">
                  <c:v>418.59300000000002</c:v>
                </c:pt>
                <c:pt idx="917">
                  <c:v>422.04399999999998</c:v>
                </c:pt>
                <c:pt idx="918">
                  <c:v>422.29498999999998</c:v>
                </c:pt>
                <c:pt idx="919">
                  <c:v>420.553</c:v>
                </c:pt>
                <c:pt idx="920">
                  <c:v>421.61599999999999</c:v>
                </c:pt>
                <c:pt idx="921">
                  <c:v>415.75099999999998</c:v>
                </c:pt>
                <c:pt idx="922">
                  <c:v>418.07799999999997</c:v>
                </c:pt>
                <c:pt idx="923">
                  <c:v>421.19200000000001</c:v>
                </c:pt>
                <c:pt idx="924">
                  <c:v>426.38299999999998</c:v>
                </c:pt>
                <c:pt idx="925">
                  <c:v>426.84399000000002</c:v>
                </c:pt>
                <c:pt idx="926">
                  <c:v>425.49400000000003</c:v>
                </c:pt>
                <c:pt idx="927">
                  <c:v>426.279</c:v>
                </c:pt>
                <c:pt idx="928">
                  <c:v>429.77499999999998</c:v>
                </c:pt>
                <c:pt idx="929">
                  <c:v>430.45299999999997</c:v>
                </c:pt>
                <c:pt idx="930">
                  <c:v>429.31799999999998</c:v>
                </c:pt>
                <c:pt idx="931">
                  <c:v>428.52199999999999</c:v>
                </c:pt>
                <c:pt idx="932">
                  <c:v>435.92599999999999</c:v>
                </c:pt>
                <c:pt idx="933">
                  <c:v>443.75799999999998</c:v>
                </c:pt>
                <c:pt idx="934">
                  <c:v>446.77600000000001</c:v>
                </c:pt>
                <c:pt idx="935">
                  <c:v>447.233</c:v>
                </c:pt>
                <c:pt idx="936">
                  <c:v>455.15199999999999</c:v>
                </c:pt>
                <c:pt idx="937">
                  <c:v>458.62599999999998</c:v>
                </c:pt>
                <c:pt idx="938">
                  <c:v>464.42899999999997</c:v>
                </c:pt>
                <c:pt idx="939">
                  <c:v>466.06400000000002</c:v>
                </c:pt>
                <c:pt idx="940">
                  <c:v>441.30399999999997</c:v>
                </c:pt>
                <c:pt idx="941">
                  <c:v>446.23599999999999</c:v>
                </c:pt>
                <c:pt idx="942">
                  <c:v>454.375</c:v>
                </c:pt>
                <c:pt idx="943">
                  <c:v>449.108</c:v>
                </c:pt>
                <c:pt idx="944">
                  <c:v>453.06700000000001</c:v>
                </c:pt>
                <c:pt idx="945">
                  <c:v>443.68099999999998</c:v>
                </c:pt>
                <c:pt idx="946">
                  <c:v>449.15699999999998</c:v>
                </c:pt>
                <c:pt idx="947">
                  <c:v>447.73998999999998</c:v>
                </c:pt>
                <c:pt idx="948">
                  <c:v>447.58598999999998</c:v>
                </c:pt>
                <c:pt idx="949">
                  <c:v>458.86399999999998</c:v>
                </c:pt>
                <c:pt idx="950">
                  <c:v>459.93700000000001</c:v>
                </c:pt>
                <c:pt idx="951">
                  <c:v>458.70800000000003</c:v>
                </c:pt>
                <c:pt idx="952">
                  <c:v>460.95400000000001</c:v>
                </c:pt>
                <c:pt idx="953">
                  <c:v>454.39398999999997</c:v>
                </c:pt>
                <c:pt idx="954">
                  <c:v>451.15499999999997</c:v>
                </c:pt>
                <c:pt idx="955">
                  <c:v>453.70100000000002</c:v>
                </c:pt>
                <c:pt idx="956">
                  <c:v>456.03899999999999</c:v>
                </c:pt>
                <c:pt idx="957">
                  <c:v>456.09300000000002</c:v>
                </c:pt>
                <c:pt idx="958">
                  <c:v>457.64098999999999</c:v>
                </c:pt>
                <c:pt idx="959">
                  <c:v>454.27800000000002</c:v>
                </c:pt>
                <c:pt idx="960">
                  <c:v>454.06400000000002</c:v>
                </c:pt>
                <c:pt idx="961">
                  <c:v>453.49400000000003</c:v>
                </c:pt>
                <c:pt idx="962">
                  <c:v>440.23099999999999</c:v>
                </c:pt>
                <c:pt idx="963">
                  <c:v>442.95299999999997</c:v>
                </c:pt>
                <c:pt idx="964">
                  <c:v>442.892</c:v>
                </c:pt>
                <c:pt idx="965">
                  <c:v>440.55099999999999</c:v>
                </c:pt>
                <c:pt idx="966">
                  <c:v>444.48899999999998</c:v>
                </c:pt>
                <c:pt idx="967">
                  <c:v>447.03500000000003</c:v>
                </c:pt>
                <c:pt idx="968">
                  <c:v>448.27800000000002</c:v>
                </c:pt>
                <c:pt idx="969">
                  <c:v>467.262</c:v>
                </c:pt>
                <c:pt idx="970">
                  <c:v>489.84699999999998</c:v>
                </c:pt>
                <c:pt idx="971">
                  <c:v>516.05100000000004</c:v>
                </c:pt>
                <c:pt idx="972">
                  <c:v>529.91700000000003</c:v>
                </c:pt>
                <c:pt idx="973">
                  <c:v>537.23298999999997</c:v>
                </c:pt>
                <c:pt idx="974">
                  <c:v>528.04998999999998</c:v>
                </c:pt>
                <c:pt idx="975">
                  <c:v>538.56799999999998</c:v>
                </c:pt>
                <c:pt idx="976">
                  <c:v>537.18499999999995</c:v>
                </c:pt>
                <c:pt idx="977">
                  <c:v>571.13900000000001</c:v>
                </c:pt>
                <c:pt idx="978">
                  <c:v>579.34299999999996</c:v>
                </c:pt>
                <c:pt idx="979">
                  <c:v>578.84898999999996</c:v>
                </c:pt>
                <c:pt idx="980">
                  <c:v>585.399</c:v>
                </c:pt>
                <c:pt idx="981">
                  <c:v>576.226</c:v>
                </c:pt>
                <c:pt idx="982">
                  <c:v>580.43598999999995</c:v>
                </c:pt>
                <c:pt idx="983">
                  <c:v>574.95299999999997</c:v>
                </c:pt>
                <c:pt idx="984">
                  <c:v>583.87</c:v>
                </c:pt>
                <c:pt idx="985">
                  <c:v>633.20500000000004</c:v>
                </c:pt>
                <c:pt idx="986">
                  <c:v>682.226</c:v>
                </c:pt>
                <c:pt idx="987">
                  <c:v>695.15499999999997</c:v>
                </c:pt>
                <c:pt idx="988">
                  <c:v>685.44200000000001</c:v>
                </c:pt>
                <c:pt idx="989">
                  <c:v>732.35699999999997</c:v>
                </c:pt>
                <c:pt idx="990">
                  <c:v>773.25</c:v>
                </c:pt>
                <c:pt idx="991">
                  <c:v>736.38599999999997</c:v>
                </c:pt>
                <c:pt idx="992">
                  <c:v>747.83100000000002</c:v>
                </c:pt>
                <c:pt idx="993">
                  <c:v>758.90300000000002</c:v>
                </c:pt>
                <c:pt idx="994">
                  <c:v>702.69600000000003</c:v>
                </c:pt>
                <c:pt idx="995">
                  <c:v>657.01300000000003</c:v>
                </c:pt>
                <c:pt idx="996">
                  <c:v>581.24900000000002</c:v>
                </c:pt>
                <c:pt idx="997">
                  <c:v>657.08998999999994</c:v>
                </c:pt>
                <c:pt idx="998">
                  <c:v>687.16800000000001</c:v>
                </c:pt>
                <c:pt idx="999">
                  <c:v>657.22398999999996</c:v>
                </c:pt>
                <c:pt idx="1000">
                  <c:v>644.09100000000001</c:v>
                </c:pt>
                <c:pt idx="1001">
                  <c:v>655.94398999999999</c:v>
                </c:pt>
                <c:pt idx="1002">
                  <c:v>634.35699999999997</c:v>
                </c:pt>
                <c:pt idx="1003">
                  <c:v>635.09299999999996</c:v>
                </c:pt>
                <c:pt idx="1004">
                  <c:v>683.29300000000001</c:v>
                </c:pt>
                <c:pt idx="1005">
                  <c:v>678.56700000000001</c:v>
                </c:pt>
                <c:pt idx="1006">
                  <c:v>690.17899999999997</c:v>
                </c:pt>
                <c:pt idx="1007">
                  <c:v>670.74099999999999</c:v>
                </c:pt>
                <c:pt idx="1008">
                  <c:v>679.351</c:v>
                </c:pt>
                <c:pt idx="1009">
                  <c:v>676.87199999999996</c:v>
                </c:pt>
                <c:pt idx="1010">
                  <c:v>671.81399999999996</c:v>
                </c:pt>
                <c:pt idx="1011">
                  <c:v>640.476</c:v>
                </c:pt>
                <c:pt idx="1012">
                  <c:v>654.85298999999998</c:v>
                </c:pt>
                <c:pt idx="1013">
                  <c:v>649.35599999999999</c:v>
                </c:pt>
                <c:pt idx="1014">
                  <c:v>656.74699999999996</c:v>
                </c:pt>
                <c:pt idx="1015">
                  <c:v>648.13599999999997</c:v>
                </c:pt>
                <c:pt idx="1016">
                  <c:v>663.44299999999998</c:v>
                </c:pt>
                <c:pt idx="1017">
                  <c:v>654.01800000000003</c:v>
                </c:pt>
                <c:pt idx="1018">
                  <c:v>663.63800000000003</c:v>
                </c:pt>
                <c:pt idx="1019">
                  <c:v>666.56498999999997</c:v>
                </c:pt>
                <c:pt idx="1020">
                  <c:v>665.11300000000006</c:v>
                </c:pt>
                <c:pt idx="1021">
                  <c:v>681.23900000000003</c:v>
                </c:pt>
                <c:pt idx="1022">
                  <c:v>673.83199999999999</c:v>
                </c:pt>
                <c:pt idx="1023">
                  <c:v>673.00800000000004</c:v>
                </c:pt>
                <c:pt idx="1024">
                  <c:v>662.03399999999999</c:v>
                </c:pt>
                <c:pt idx="1025">
                  <c:v>666.74699999999996</c:v>
                </c:pt>
                <c:pt idx="1026">
                  <c:v>654.72500000000002</c:v>
                </c:pt>
                <c:pt idx="1027">
                  <c:v>654.89499999999998</c:v>
                </c:pt>
                <c:pt idx="1028">
                  <c:v>660.28399999999999</c:v>
                </c:pt>
                <c:pt idx="1029">
                  <c:v>655.41800000000001</c:v>
                </c:pt>
                <c:pt idx="1030">
                  <c:v>650.82898999999998</c:v>
                </c:pt>
                <c:pt idx="1031">
                  <c:v>656.91598999999997</c:v>
                </c:pt>
                <c:pt idx="1032">
                  <c:v>655.42700000000002</c:v>
                </c:pt>
                <c:pt idx="1033">
                  <c:v>656.68100000000004</c:v>
                </c:pt>
                <c:pt idx="1034">
                  <c:v>635.58799999999997</c:v>
                </c:pt>
                <c:pt idx="1035">
                  <c:v>621.37298999999996</c:v>
                </c:pt>
                <c:pt idx="1036">
                  <c:v>601.22699999999998</c:v>
                </c:pt>
                <c:pt idx="1037">
                  <c:v>555.92600000000004</c:v>
                </c:pt>
                <c:pt idx="1038">
                  <c:v>578.52373999999998</c:v>
                </c:pt>
                <c:pt idx="1039">
                  <c:v>570.33875</c:v>
                </c:pt>
                <c:pt idx="1040">
                  <c:v>574.87374999999997</c:v>
                </c:pt>
                <c:pt idx="1041">
                  <c:v>588.51625000000001</c:v>
                </c:pt>
                <c:pt idx="1042">
                  <c:v>589.66125</c:v>
                </c:pt>
                <c:pt idx="1043">
                  <c:v>586.71500000000003</c:v>
                </c:pt>
                <c:pt idx="1044">
                  <c:v>585.23874999999998</c:v>
                </c:pt>
                <c:pt idx="1045">
                  <c:v>594.81624999999997</c:v>
                </c:pt>
                <c:pt idx="1046">
                  <c:v>581.96249999999998</c:v>
                </c:pt>
                <c:pt idx="1047">
                  <c:v>584.87374999999997</c:v>
                </c:pt>
                <c:pt idx="1048">
                  <c:v>581.65</c:v>
                </c:pt>
                <c:pt idx="1049">
                  <c:v>571.96249999999998</c:v>
                </c:pt>
                <c:pt idx="1050">
                  <c:v>567.60748999999998</c:v>
                </c:pt>
                <c:pt idx="1051">
                  <c:v>575.54124999999999</c:v>
                </c:pt>
                <c:pt idx="1052">
                  <c:v>572.37248999999997</c:v>
                </c:pt>
                <c:pt idx="1053">
                  <c:v>573.01625000000001</c:v>
                </c:pt>
                <c:pt idx="1054">
                  <c:v>573.08000000000004</c:v>
                </c:pt>
                <c:pt idx="1055">
                  <c:v>581.35374999999999</c:v>
                </c:pt>
                <c:pt idx="1056">
                  <c:v>579.66750000000002</c:v>
                </c:pt>
                <c:pt idx="1057">
                  <c:v>585.50750000000005</c:v>
                </c:pt>
                <c:pt idx="1058">
                  <c:v>577.98748999999998</c:v>
                </c:pt>
                <c:pt idx="1059">
                  <c:v>574.58249999999998</c:v>
                </c:pt>
                <c:pt idx="1060">
                  <c:v>575.0625</c:v>
                </c:pt>
                <c:pt idx="1061">
                  <c:v>575.34249999999997</c:v>
                </c:pt>
                <c:pt idx="1062">
                  <c:v>568.78875000000005</c:v>
                </c:pt>
                <c:pt idx="1063">
                  <c:v>574.49748999999997</c:v>
                </c:pt>
                <c:pt idx="1064">
                  <c:v>571.94124999999997</c:v>
                </c:pt>
                <c:pt idx="1065">
                  <c:v>573.78125</c:v>
                </c:pt>
                <c:pt idx="1066">
                  <c:v>572.96</c:v>
                </c:pt>
                <c:pt idx="1067">
                  <c:v>570.1</c:v>
                </c:pt>
                <c:pt idx="1068">
                  <c:v>572.52125000000001</c:v>
                </c:pt>
                <c:pt idx="1069">
                  <c:v>596.45375000000001</c:v>
                </c:pt>
                <c:pt idx="1070">
                  <c:v>606.05250000000001</c:v>
                </c:pt>
                <c:pt idx="1071">
                  <c:v>604.46500000000003</c:v>
                </c:pt>
                <c:pt idx="1072">
                  <c:v>609.4325</c:v>
                </c:pt>
                <c:pt idx="1073">
                  <c:v>613.67498999999998</c:v>
                </c:pt>
                <c:pt idx="1074">
                  <c:v>623.6</c:v>
                </c:pt>
                <c:pt idx="1075">
                  <c:v>620.59875</c:v>
                </c:pt>
                <c:pt idx="1076">
                  <c:v>622.03375000000005</c:v>
                </c:pt>
                <c:pt idx="1077">
                  <c:v>604.82749999999999</c:v>
                </c:pt>
                <c:pt idx="1078">
                  <c:v>607.03625</c:v>
                </c:pt>
                <c:pt idx="1079">
                  <c:v>606.88499999999999</c:v>
                </c:pt>
                <c:pt idx="1080">
                  <c:v>606.89750000000004</c:v>
                </c:pt>
                <c:pt idx="1081">
                  <c:v>605.52125000000001</c:v>
                </c:pt>
                <c:pt idx="1082">
                  <c:v>606.04624999999999</c:v>
                </c:pt>
                <c:pt idx="1083">
                  <c:v>605.08000000000004</c:v>
                </c:pt>
                <c:pt idx="1084">
                  <c:v>609.37248999999997</c:v>
                </c:pt>
                <c:pt idx="1085">
                  <c:v>606.71749999999997</c:v>
                </c:pt>
                <c:pt idx="1086">
                  <c:v>595.93375000000003</c:v>
                </c:pt>
                <c:pt idx="1087">
                  <c:v>596.22500000000002</c:v>
                </c:pt>
                <c:pt idx="1088">
                  <c:v>595.01750000000004</c:v>
                </c:pt>
                <c:pt idx="1089">
                  <c:v>602.40750000000003</c:v>
                </c:pt>
                <c:pt idx="1090">
                  <c:v>601.36874999999998</c:v>
                </c:pt>
                <c:pt idx="1091">
                  <c:v>598.90750000000003</c:v>
                </c:pt>
                <c:pt idx="1092">
                  <c:v>605.01750000000004</c:v>
                </c:pt>
                <c:pt idx="1093">
                  <c:v>602.88499999999999</c:v>
                </c:pt>
                <c:pt idx="1094">
                  <c:v>603.58123999999998</c:v>
                </c:pt>
                <c:pt idx="1095">
                  <c:v>604.52125000000001</c:v>
                </c:pt>
                <c:pt idx="1096">
                  <c:v>610.58375000000001</c:v>
                </c:pt>
                <c:pt idx="1097">
                  <c:v>613.23748999999998</c:v>
                </c:pt>
                <c:pt idx="1098">
                  <c:v>611.88873999999998</c:v>
                </c:pt>
                <c:pt idx="1099">
                  <c:v>609.495</c:v>
                </c:pt>
                <c:pt idx="1100">
                  <c:v>608.125</c:v>
                </c:pt>
                <c:pt idx="1101">
                  <c:v>610.57000000000005</c:v>
                </c:pt>
                <c:pt idx="1102">
                  <c:v>610.23374999999999</c:v>
                </c:pt>
                <c:pt idx="1103">
                  <c:v>617.44500000000005</c:v>
                </c:pt>
                <c:pt idx="1104">
                  <c:v>614.59625000000005</c:v>
                </c:pt>
                <c:pt idx="1105">
                  <c:v>615.91624999999999</c:v>
                </c:pt>
                <c:pt idx="1106">
                  <c:v>618.32749999999999</c:v>
                </c:pt>
                <c:pt idx="1107">
                  <c:v>637.21623999999997</c:v>
                </c:pt>
                <c:pt idx="1108">
                  <c:v>637.73625000000004</c:v>
                </c:pt>
                <c:pt idx="1109">
                  <c:v>635.88374999999996</c:v>
                </c:pt>
                <c:pt idx="1110">
                  <c:v>638.97500000000002</c:v>
                </c:pt>
                <c:pt idx="1111">
                  <c:v>638.60500000000002</c:v>
                </c:pt>
                <c:pt idx="1112">
                  <c:v>636.63499999999999</c:v>
                </c:pt>
                <c:pt idx="1113">
                  <c:v>637.01625000000001</c:v>
                </c:pt>
                <c:pt idx="1114">
                  <c:v>634.60500000000002</c:v>
                </c:pt>
                <c:pt idx="1115">
                  <c:v>626.36874999999998</c:v>
                </c:pt>
                <c:pt idx="1116">
                  <c:v>629.61248999999998</c:v>
                </c:pt>
                <c:pt idx="1117">
                  <c:v>630.61874999999998</c:v>
                </c:pt>
                <c:pt idx="1118">
                  <c:v>650.89499999999998</c:v>
                </c:pt>
                <c:pt idx="1119">
                  <c:v>647.69375000000002</c:v>
                </c:pt>
                <c:pt idx="1120">
                  <c:v>652.23500000000001</c:v>
                </c:pt>
                <c:pt idx="1121">
                  <c:v>657.05624999999998</c:v>
                </c:pt>
                <c:pt idx="1122">
                  <c:v>684.37750000000005</c:v>
                </c:pt>
                <c:pt idx="1123">
                  <c:v>684.29750000000001</c:v>
                </c:pt>
                <c:pt idx="1124">
                  <c:v>700.13499999999999</c:v>
                </c:pt>
                <c:pt idx="1125">
                  <c:v>704.91</c:v>
                </c:pt>
                <c:pt idx="1126">
                  <c:v>693.89625000000001</c:v>
                </c:pt>
                <c:pt idx="1127">
                  <c:v>708.95500000000004</c:v>
                </c:pt>
                <c:pt idx="1128">
                  <c:v>725.6925</c:v>
                </c:pt>
                <c:pt idx="1129">
                  <c:v>741.84875</c:v>
                </c:pt>
                <c:pt idx="1130">
                  <c:v>701.21875</c:v>
                </c:pt>
                <c:pt idx="1131">
                  <c:v>702.17499999999995</c:v>
                </c:pt>
                <c:pt idx="1132">
                  <c:v>705.47874999999999</c:v>
                </c:pt>
                <c:pt idx="1133">
                  <c:v>705.47125000000005</c:v>
                </c:pt>
                <c:pt idx="1134">
                  <c:v>706.13374999999996</c:v>
                </c:pt>
                <c:pt idx="1135">
                  <c:v>728.36125000000004</c:v>
                </c:pt>
                <c:pt idx="1136">
                  <c:v>719.25250000000005</c:v>
                </c:pt>
                <c:pt idx="1137">
                  <c:v>714.57124999999996</c:v>
                </c:pt>
                <c:pt idx="1138">
                  <c:v>715.77250000000004</c:v>
                </c:pt>
                <c:pt idx="1139">
                  <c:v>694.72125000000005</c:v>
                </c:pt>
                <c:pt idx="1140">
                  <c:v>704.62125000000003</c:v>
                </c:pt>
                <c:pt idx="1141">
                  <c:v>711.39625000000001</c:v>
                </c:pt>
                <c:pt idx="1142">
                  <c:v>710.92750000000001</c:v>
                </c:pt>
                <c:pt idx="1143">
                  <c:v>745.92624999999998</c:v>
                </c:pt>
                <c:pt idx="1144">
                  <c:v>738.66499999999996</c:v>
                </c:pt>
                <c:pt idx="1145">
                  <c:v>748.8075</c:v>
                </c:pt>
                <c:pt idx="1146">
                  <c:v>752.55250000000001</c:v>
                </c:pt>
                <c:pt idx="1147">
                  <c:v>730.36500000000001</c:v>
                </c:pt>
                <c:pt idx="1148">
                  <c:v>734.84</c:v>
                </c:pt>
                <c:pt idx="1149">
                  <c:v>745.97874999999999</c:v>
                </c:pt>
                <c:pt idx="1150">
                  <c:v>739.81875000000002</c:v>
                </c:pt>
                <c:pt idx="1151">
                  <c:v>730.3125</c:v>
                </c:pt>
                <c:pt idx="1152">
                  <c:v>737.40250000000003</c:v>
                </c:pt>
                <c:pt idx="1153">
                  <c:v>727.44500000000005</c:v>
                </c:pt>
                <c:pt idx="1154">
                  <c:v>731.9</c:v>
                </c:pt>
                <c:pt idx="1155">
                  <c:v>731.12625000000003</c:v>
                </c:pt>
                <c:pt idx="1156">
                  <c:v>731.64</c:v>
                </c:pt>
                <c:pt idx="1157">
                  <c:v>744.10249999999996</c:v>
                </c:pt>
                <c:pt idx="1158">
                  <c:v>766.59249999999997</c:v>
                </c:pt>
                <c:pt idx="1159">
                  <c:v>769.91499999999996</c:v>
                </c:pt>
                <c:pt idx="1160">
                  <c:v>764.35749999999996</c:v>
                </c:pt>
                <c:pt idx="1161">
                  <c:v>760.1</c:v>
                </c:pt>
                <c:pt idx="1162">
                  <c:v>754.82624999999996</c:v>
                </c:pt>
                <c:pt idx="1163">
                  <c:v>758.35374999999999</c:v>
                </c:pt>
                <c:pt idx="1164">
                  <c:v>763.23625000000004</c:v>
                </c:pt>
                <c:pt idx="1165">
                  <c:v>766.87249999999995</c:v>
                </c:pt>
                <c:pt idx="1166">
                  <c:v>773.28250000000003</c:v>
                </c:pt>
                <c:pt idx="1167">
                  <c:v>765.95249999999999</c:v>
                </c:pt>
                <c:pt idx="1168">
                  <c:v>769.82749999999999</c:v>
                </c:pt>
                <c:pt idx="1169">
                  <c:v>774.38625000000002</c:v>
                </c:pt>
                <c:pt idx="1170">
                  <c:v>778.35625000000005</c:v>
                </c:pt>
                <c:pt idx="1171">
                  <c:v>776.98249999999996</c:v>
                </c:pt>
                <c:pt idx="1172">
                  <c:v>776.41499999999996</c:v>
                </c:pt>
                <c:pt idx="1173">
                  <c:v>786.97249999999997</c:v>
                </c:pt>
                <c:pt idx="1174">
                  <c:v>789.24625000000003</c:v>
                </c:pt>
                <c:pt idx="1175">
                  <c:v>791</c:v>
                </c:pt>
                <c:pt idx="1176">
                  <c:v>789.23249999999996</c:v>
                </c:pt>
                <c:pt idx="1177">
                  <c:v>805.79624999999999</c:v>
                </c:pt>
                <c:pt idx="1178">
                  <c:v>842.63874999999996</c:v>
                </c:pt>
                <c:pt idx="1179">
                  <c:v>910.9325</c:v>
                </c:pt>
                <c:pt idx="1180">
                  <c:v>910.24749999999995</c:v>
                </c:pt>
                <c:pt idx="1181">
                  <c:v>870.13125000000002</c:v>
                </c:pt>
                <c:pt idx="1182">
                  <c:v>905.45624999999995</c:v>
                </c:pt>
                <c:pt idx="1183">
                  <c:v>900.36625000000004</c:v>
                </c:pt>
                <c:pt idx="1184">
                  <c:v>948.89874999999995</c:v>
                </c:pt>
                <c:pt idx="1185">
                  <c:v>971.64499999999998</c:v>
                </c:pt>
                <c:pt idx="1186">
                  <c:v>954.84375</c:v>
                </c:pt>
                <c:pt idx="1187">
                  <c:v>952.45500000000004</c:v>
                </c:pt>
                <c:pt idx="1188">
                  <c:v>964.32500000000005</c:v>
                </c:pt>
                <c:pt idx="1189">
                  <c:v>1009.97375</c:v>
                </c:pt>
                <c:pt idx="1190">
                  <c:v>1028.33375</c:v>
                </c:pt>
                <c:pt idx="1191">
                  <c:v>1047.0999899999999</c:v>
                </c:pt>
                <c:pt idx="1192">
                  <c:v>1140.385</c:v>
                </c:pt>
                <c:pt idx="1193">
                  <c:v>985.93875000000003</c:v>
                </c:pt>
                <c:pt idx="1194">
                  <c:v>837.83624999999995</c:v>
                </c:pt>
                <c:pt idx="1195">
                  <c:v>923.52374999999995</c:v>
                </c:pt>
                <c:pt idx="1196">
                  <c:v>889.33875</c:v>
                </c:pt>
                <c:pt idx="1197">
                  <c:v>905.22625000000005</c:v>
                </c:pt>
                <c:pt idx="1198">
                  <c:v>910.60625000000005</c:v>
                </c:pt>
                <c:pt idx="1199">
                  <c:v>772.66125</c:v>
                </c:pt>
                <c:pt idx="1200">
                  <c:v>784.89374999999995</c:v>
                </c:pt>
                <c:pt idx="1201">
                  <c:v>820.68875000000003</c:v>
                </c:pt>
                <c:pt idx="1202">
                  <c:v>821.19624999999996</c:v>
                </c:pt>
                <c:pt idx="1203">
                  <c:v>830.74</c:v>
                </c:pt>
                <c:pt idx="1204">
                  <c:v>848.58124999999995</c:v>
                </c:pt>
                <c:pt idx="1205">
                  <c:v>890.29375000000005</c:v>
                </c:pt>
                <c:pt idx="1206">
                  <c:v>888.0625</c:v>
                </c:pt>
                <c:pt idx="1207">
                  <c:v>896.16375000000005</c:v>
                </c:pt>
                <c:pt idx="1208">
                  <c:v>920.58875</c:v>
                </c:pt>
                <c:pt idx="1209">
                  <c:v>934.77750000000003</c:v>
                </c:pt>
                <c:pt idx="1210">
                  <c:v>920.36500000000001</c:v>
                </c:pt>
                <c:pt idx="1211">
                  <c:v>912.21249999999998</c:v>
                </c:pt>
                <c:pt idx="1212">
                  <c:v>898.55</c:v>
                </c:pt>
                <c:pt idx="1213">
                  <c:v>901.05</c:v>
                </c:pt>
                <c:pt idx="1214">
                  <c:v>912.84375</c:v>
                </c:pt>
                <c:pt idx="1215">
                  <c:v>919.79499999999996</c:v>
                </c:pt>
                <c:pt idx="1216">
                  <c:v>920.82875000000001</c:v>
                </c:pt>
                <c:pt idx="1217">
                  <c:v>916.91125</c:v>
                </c:pt>
                <c:pt idx="1218">
                  <c:v>921.35125000000005</c:v>
                </c:pt>
                <c:pt idx="1219">
                  <c:v>973.06500000000005</c:v>
                </c:pt>
                <c:pt idx="1220">
                  <c:v>982.82749999999999</c:v>
                </c:pt>
                <c:pt idx="1221">
                  <c:v>1020.09</c:v>
                </c:pt>
                <c:pt idx="1222">
                  <c:v>1011.215</c:v>
                </c:pt>
                <c:pt idx="1223">
                  <c:v>1029.4012399999999</c:v>
                </c:pt>
                <c:pt idx="1224">
                  <c:v>1019.3125</c:v>
                </c:pt>
                <c:pt idx="1225">
                  <c:v>1029.4087500000001</c:v>
                </c:pt>
                <c:pt idx="1226">
                  <c:v>1067.70875</c:v>
                </c:pt>
                <c:pt idx="1227">
                  <c:v>1072.2049999999999</c:v>
                </c:pt>
                <c:pt idx="1228">
                  <c:v>974.95875000000001</c:v>
                </c:pt>
                <c:pt idx="1229">
                  <c:v>997.22749999999996</c:v>
                </c:pt>
                <c:pt idx="1230">
                  <c:v>1004.71375</c:v>
                </c:pt>
                <c:pt idx="1231">
                  <c:v>1004.85375</c:v>
                </c:pt>
                <c:pt idx="1232">
                  <c:v>994.58</c:v>
                </c:pt>
                <c:pt idx="1233">
                  <c:v>1003.59</c:v>
                </c:pt>
                <c:pt idx="1234">
                  <c:v>1018.41125</c:v>
                </c:pt>
                <c:pt idx="1235">
                  <c:v>1038.86625</c:v>
                </c:pt>
                <c:pt idx="1236">
                  <c:v>1058.3150000000001</c:v>
                </c:pt>
                <c:pt idx="1237">
                  <c:v>1052.84375</c:v>
                </c:pt>
                <c:pt idx="1238">
                  <c:v>1046.6624899999999</c:v>
                </c:pt>
                <c:pt idx="1239">
                  <c:v>1079.5825</c:v>
                </c:pt>
                <c:pt idx="1240">
                  <c:v>1112.86375</c:v>
                </c:pt>
                <c:pt idx="1241">
                  <c:v>1122.5150000000001</c:v>
                </c:pt>
                <c:pt idx="1242">
                  <c:v>1193.501</c:v>
                </c:pt>
                <c:pt idx="1243">
                  <c:v>1182.4290000000001</c:v>
                </c:pt>
                <c:pt idx="1244">
                  <c:v>1139.848</c:v>
                </c:pt>
                <c:pt idx="1245">
                  <c:v>1189.366</c:v>
                </c:pt>
                <c:pt idx="1246">
                  <c:v>1189.9469899999999</c:v>
                </c:pt>
                <c:pt idx="1247">
                  <c:v>1193.6110000000001</c:v>
                </c:pt>
                <c:pt idx="1248">
                  <c:v>1221.05</c:v>
                </c:pt>
                <c:pt idx="1249">
                  <c:v>1269.7760000000001</c:v>
                </c:pt>
                <c:pt idx="1250">
                  <c:v>1285.376</c:v>
                </c:pt>
                <c:pt idx="1251">
                  <c:v>1260.6679999999999</c:v>
                </c:pt>
                <c:pt idx="1252">
                  <c:v>1273.2469900000001</c:v>
                </c:pt>
                <c:pt idx="1253">
                  <c:v>1280.3049900000001</c:v>
                </c:pt>
                <c:pt idx="1254">
                  <c:v>1206.357</c:v>
                </c:pt>
                <c:pt idx="1255">
                  <c:v>1153.06</c:v>
                </c:pt>
                <c:pt idx="1256">
                  <c:v>1200.557</c:v>
                </c:pt>
                <c:pt idx="1257">
                  <c:v>1147.625</c:v>
                </c:pt>
                <c:pt idx="1258">
                  <c:v>1186.3510000000001</c:v>
                </c:pt>
                <c:pt idx="1259">
                  <c:v>1235.5530000000001</c:v>
                </c:pt>
                <c:pt idx="1260">
                  <c:v>1242.806</c:v>
                </c:pt>
                <c:pt idx="1261">
                  <c:v>1245.8920000000001</c:v>
                </c:pt>
                <c:pt idx="1262">
                  <c:v>1247.6709900000001</c:v>
                </c:pt>
                <c:pt idx="1263">
                  <c:v>1126.0819899999999</c:v>
                </c:pt>
                <c:pt idx="1264">
                  <c:v>1062.07</c:v>
                </c:pt>
                <c:pt idx="1265">
                  <c:v>1000.24599</c:v>
                </c:pt>
                <c:pt idx="1266">
                  <c:v>1036.2260000000001</c:v>
                </c:pt>
                <c:pt idx="1267">
                  <c:v>1065.481</c:v>
                </c:pt>
                <c:pt idx="1268">
                  <c:v>1091.3330000000001</c:v>
                </c:pt>
                <c:pt idx="1269">
                  <c:v>1036.0989999999999</c:v>
                </c:pt>
                <c:pt idx="1270">
                  <c:v>1013.8440000000001</c:v>
                </c:pt>
                <c:pt idx="1271">
                  <c:v>921.80799999999999</c:v>
                </c:pt>
                <c:pt idx="1272">
                  <c:v>962.50800000000004</c:v>
                </c:pt>
                <c:pt idx="1273">
                  <c:v>968.29300000000001</c:v>
                </c:pt>
                <c:pt idx="1274">
                  <c:v>1035.3219899999999</c:v>
                </c:pt>
                <c:pt idx="1275">
                  <c:v>1011.9690000000001</c:v>
                </c:pt>
                <c:pt idx="1276">
                  <c:v>1041.374</c:v>
                </c:pt>
                <c:pt idx="1277">
                  <c:v>1048.8629900000001</c:v>
                </c:pt>
                <c:pt idx="1278">
                  <c:v>1077.557</c:v>
                </c:pt>
                <c:pt idx="1279">
                  <c:v>1082.3699999999999</c:v>
                </c:pt>
                <c:pt idx="1280">
                  <c:v>1140.037</c:v>
                </c:pt>
                <c:pt idx="1281">
                  <c:v>1148.0920000000001</c:v>
                </c:pt>
                <c:pt idx="1282">
                  <c:v>1139.8599999999999</c:v>
                </c:pt>
                <c:pt idx="1283">
                  <c:v>1150.6849999999999</c:v>
                </c:pt>
                <c:pt idx="1284">
                  <c:v>1177.2840000000001</c:v>
                </c:pt>
                <c:pt idx="1285">
                  <c:v>1196.896</c:v>
                </c:pt>
                <c:pt idx="1286">
                  <c:v>1187.0329899999999</c:v>
                </c:pt>
                <c:pt idx="1287">
                  <c:v>1213.8009999999999</c:v>
                </c:pt>
                <c:pt idx="1288">
                  <c:v>1206.74</c:v>
                </c:pt>
                <c:pt idx="1289">
                  <c:v>1226.896</c:v>
                </c:pt>
                <c:pt idx="1290">
                  <c:v>1216.269</c:v>
                </c:pt>
                <c:pt idx="1291">
                  <c:v>1187.136</c:v>
                </c:pt>
                <c:pt idx="1292">
                  <c:v>1186.1089899999999</c:v>
                </c:pt>
                <c:pt idx="1293">
                  <c:v>1189.55</c:v>
                </c:pt>
                <c:pt idx="1294">
                  <c:v>1184.2</c:v>
                </c:pt>
                <c:pt idx="1295">
                  <c:v>1211.7379900000001</c:v>
                </c:pt>
                <c:pt idx="1296">
                  <c:v>1218.6659999999999</c:v>
                </c:pt>
                <c:pt idx="1297">
                  <c:v>1227.981</c:v>
                </c:pt>
                <c:pt idx="1298">
                  <c:v>1261.702</c:v>
                </c:pt>
                <c:pt idx="1299">
                  <c:v>1255.25125</c:v>
                </c:pt>
                <c:pt idx="1300">
                  <c:v>1232.7574999999999</c:v>
                </c:pt>
                <c:pt idx="1301">
                  <c:v>1243.43</c:v>
                </c:pt>
                <c:pt idx="1302">
                  <c:v>1251.5775000000001</c:v>
                </c:pt>
                <c:pt idx="1303">
                  <c:v>1269.69625</c:v>
                </c:pt>
                <c:pt idx="1304">
                  <c:v>1289.7474999999999</c:v>
                </c:pt>
                <c:pt idx="1305">
                  <c:v>1335.825</c:v>
                </c:pt>
                <c:pt idx="1306">
                  <c:v>1319.7</c:v>
                </c:pt>
                <c:pt idx="1307">
                  <c:v>1311.5887399999999</c:v>
                </c:pt>
                <c:pt idx="1308">
                  <c:v>1370.79</c:v>
                </c:pt>
                <c:pt idx="1309">
                  <c:v>1416.61</c:v>
                </c:pt>
                <c:pt idx="1310">
                  <c:v>1448.88625</c:v>
                </c:pt>
                <c:pt idx="1311">
                  <c:v>1506.7725</c:v>
                </c:pt>
                <c:pt idx="1312">
                  <c:v>1543.31</c:v>
                </c:pt>
                <c:pt idx="1313">
                  <c:v>1536.1524999999999</c:v>
                </c:pt>
                <c:pt idx="1314">
                  <c:v>1554.6025</c:v>
                </c:pt>
                <c:pt idx="1315">
                  <c:v>1564.0650000000001</c:v>
                </c:pt>
                <c:pt idx="1316">
                  <c:v>1644.72875</c:v>
                </c:pt>
                <c:pt idx="1317">
                  <c:v>1695.83125</c:v>
                </c:pt>
                <c:pt idx="1318">
                  <c:v>1748.35375</c:v>
                </c:pt>
                <c:pt idx="1319">
                  <c:v>1774.52</c:v>
                </c:pt>
                <c:pt idx="1320">
                  <c:v>1634.6075000000001</c:v>
                </c:pt>
                <c:pt idx="1321">
                  <c:v>1774.8050000000001</c:v>
                </c:pt>
                <c:pt idx="1322">
                  <c:v>1747.04375</c:v>
                </c:pt>
                <c:pt idx="1323">
                  <c:v>1665.0325</c:v>
                </c:pt>
                <c:pt idx="1324">
                  <c:v>1744.4412500000001</c:v>
                </c:pt>
                <c:pt idx="1325">
                  <c:v>1796.89625</c:v>
                </c:pt>
                <c:pt idx="1326">
                  <c:v>1913.1387500000001</c:v>
                </c:pt>
                <c:pt idx="1327">
                  <c:v>1983.97875</c:v>
                </c:pt>
                <c:pt idx="1328">
                  <c:v>2074.69625</c:v>
                </c:pt>
                <c:pt idx="1329">
                  <c:v>2114.98875</c:v>
                </c:pt>
                <c:pt idx="1330">
                  <c:v>2196.6687400000001</c:v>
                </c:pt>
                <c:pt idx="1331">
                  <c:v>2348.55249</c:v>
                </c:pt>
                <c:pt idx="1332">
                  <c:v>2581.8537500000002</c:v>
                </c:pt>
                <c:pt idx="1333">
                  <c:v>2460.9537500000001</c:v>
                </c:pt>
                <c:pt idx="1334">
                  <c:v>2232.2874999999999</c:v>
                </c:pt>
                <c:pt idx="1335">
                  <c:v>2234.83374</c:v>
                </c:pt>
                <c:pt idx="1336">
                  <c:v>2195.7849999999999</c:v>
                </c:pt>
                <c:pt idx="1337">
                  <c:v>2315.7362499999999</c:v>
                </c:pt>
                <c:pt idx="1338">
                  <c:v>2170.9812400000001</c:v>
                </c:pt>
                <c:pt idx="1339">
                  <c:v>2402.125</c:v>
                </c:pt>
                <c:pt idx="1340">
                  <c:v>2477.1725000000001</c:v>
                </c:pt>
                <c:pt idx="1341">
                  <c:v>2475.2975000000001</c:v>
                </c:pt>
                <c:pt idx="1342">
                  <c:v>2526.3112500000002</c:v>
                </c:pt>
                <c:pt idx="1343">
                  <c:v>2605.125</c:v>
                </c:pt>
                <c:pt idx="1344">
                  <c:v>2855.03</c:v>
                </c:pt>
                <c:pt idx="1345">
                  <c:v>2900.8525</c:v>
                </c:pt>
                <c:pt idx="1346">
                  <c:v>2737.9025000000001</c:v>
                </c:pt>
                <c:pt idx="1347">
                  <c:v>2826.0387500000002</c:v>
                </c:pt>
                <c:pt idx="1348">
                  <c:v>2846.0062499999999</c:v>
                </c:pt>
                <c:pt idx="1349">
                  <c:v>2910.3362499999998</c:v>
                </c:pt>
                <c:pt idx="1350">
                  <c:v>3007.0124999999998</c:v>
                </c:pt>
                <c:pt idx="1351">
                  <c:v>2697.0774999999999</c:v>
                </c:pt>
                <c:pt idx="1352">
                  <c:v>2780.1824999999999</c:v>
                </c:pt>
                <c:pt idx="1353">
                  <c:v>2518.5487499999999</c:v>
                </c:pt>
                <c:pt idx="1354">
                  <c:v>2438.6174900000001</c:v>
                </c:pt>
                <c:pt idx="1355">
                  <c:v>2520.7837500000001</c:v>
                </c:pt>
                <c:pt idx="1356">
                  <c:v>2680.1025</c:v>
                </c:pt>
                <c:pt idx="1357">
                  <c:v>2611.6799900000001</c:v>
                </c:pt>
                <c:pt idx="1358">
                  <c:v>2667.5475000000001</c:v>
                </c:pt>
                <c:pt idx="1359">
                  <c:v>2805.0974999999999</c:v>
                </c:pt>
                <c:pt idx="1360">
                  <c:v>2702.0037499999999</c:v>
                </c:pt>
                <c:pt idx="1361">
                  <c:v>2763.2912500000002</c:v>
                </c:pt>
                <c:pt idx="1362">
                  <c:v>2740.5925000000002</c:v>
                </c:pt>
                <c:pt idx="1363">
                  <c:v>2598.1587500000001</c:v>
                </c:pt>
                <c:pt idx="1364">
                  <c:v>2630.5949900000001</c:v>
                </c:pt>
                <c:pt idx="1365">
                  <c:v>2513.4299900000001</c:v>
                </c:pt>
                <c:pt idx="1366">
                  <c:v>2556.1675</c:v>
                </c:pt>
                <c:pt idx="1367">
                  <c:v>2591.2674999999999</c:v>
                </c:pt>
                <c:pt idx="1368">
                  <c:v>2547.3225000000002</c:v>
                </c:pt>
                <c:pt idx="1369">
                  <c:v>2479.0549900000001</c:v>
                </c:pt>
                <c:pt idx="1370">
                  <c:v>2424.69875</c:v>
                </c:pt>
                <c:pt idx="1371">
                  <c:v>2513.74125</c:v>
                </c:pt>
                <c:pt idx="1372">
                  <c:v>2640.0612500000002</c:v>
                </c:pt>
                <c:pt idx="1373">
                  <c:v>2588.67875</c:v>
                </c:pt>
                <c:pt idx="1374">
                  <c:v>2634.1737499999999</c:v>
                </c:pt>
                <c:pt idx="1375">
                  <c:v>2598.5700000000002</c:v>
                </c:pt>
                <c:pt idx="1376">
                  <c:v>2514.3625000000002</c:v>
                </c:pt>
                <c:pt idx="1377">
                  <c:v>2586.0425</c:v>
                </c:pt>
                <c:pt idx="1378">
                  <c:v>2524.1262400000001</c:v>
                </c:pt>
                <c:pt idx="1379">
                  <c:v>2352.2649999999999</c:v>
                </c:pt>
                <c:pt idx="1380">
                  <c:v>2292.9137500000002</c:v>
                </c:pt>
                <c:pt idx="1381">
                  <c:v>2437.55375</c:v>
                </c:pt>
                <c:pt idx="1382">
                  <c:v>2337.67875</c:v>
                </c:pt>
                <c:pt idx="1383">
                  <c:v>2109.3737500000002</c:v>
                </c:pt>
                <c:pt idx="1384">
                  <c:v>2045.5725</c:v>
                </c:pt>
                <c:pt idx="1385">
                  <c:v>1986.9425000000001</c:v>
                </c:pt>
                <c:pt idx="1386">
                  <c:v>2189.23999</c:v>
                </c:pt>
                <c:pt idx="1387">
                  <c:v>2354.8924999999999</c:v>
                </c:pt>
                <c:pt idx="1388">
                  <c:v>2349.355</c:v>
                </c:pt>
                <c:pt idx="1389">
                  <c:v>2740.5687499999999</c:v>
                </c:pt>
                <c:pt idx="1390">
                  <c:v>2738.7750000000001</c:v>
                </c:pt>
                <c:pt idx="1391">
                  <c:v>2831.67875</c:v>
                </c:pt>
                <c:pt idx="1392">
                  <c:v>2772.3674999999998</c:v>
                </c:pt>
                <c:pt idx="1393">
                  <c:v>2768.8024999999998</c:v>
                </c:pt>
                <c:pt idx="1394">
                  <c:v>2540.20874</c:v>
                </c:pt>
                <c:pt idx="1395">
                  <c:v>2570.1950000000002</c:v>
                </c:pt>
                <c:pt idx="1396">
                  <c:v>2699.7212500000001</c:v>
                </c:pt>
                <c:pt idx="1397">
                  <c:v>2719.69</c:v>
                </c:pt>
                <c:pt idx="1398">
                  <c:v>2714.7037500000001</c:v>
                </c:pt>
                <c:pt idx="1399">
                  <c:v>2718.6174999999998</c:v>
                </c:pt>
                <c:pt idx="1400">
                  <c:v>2867.6537499999999</c:v>
                </c:pt>
                <c:pt idx="1401">
                  <c:v>2739.7087499999998</c:v>
                </c:pt>
                <c:pt idx="1402">
                  <c:v>2740.07125</c:v>
                </c:pt>
                <c:pt idx="1403">
                  <c:v>2811.71</c:v>
                </c:pt>
                <c:pt idx="1404">
                  <c:v>3123.4112500000001</c:v>
                </c:pt>
                <c:pt idx="1405">
                  <c:v>3254.71</c:v>
                </c:pt>
                <c:pt idx="1406">
                  <c:v>3274.6374999999998</c:v>
                </c:pt>
                <c:pt idx="1407">
                  <c:v>3474.7624999999998</c:v>
                </c:pt>
                <c:pt idx="1408">
                  <c:v>3416.1849999999999</c:v>
                </c:pt>
                <c:pt idx="1409">
                  <c:v>3364.4112500000001</c:v>
                </c:pt>
                <c:pt idx="1410">
                  <c:v>3451.8525</c:v>
                </c:pt>
                <c:pt idx="1411">
                  <c:v>3705.43</c:v>
                </c:pt>
                <c:pt idx="1412">
                  <c:v>4104.0150000000003</c:v>
                </c:pt>
                <c:pt idx="1413">
                  <c:v>4036.7575000000002</c:v>
                </c:pt>
                <c:pt idx="1414">
                  <c:v>4462.6762500000004</c:v>
                </c:pt>
                <c:pt idx="1415">
                  <c:v>4118.9025000000001</c:v>
                </c:pt>
                <c:pt idx="1416">
                  <c:v>4322.4212500000003</c:v>
                </c:pt>
                <c:pt idx="1417">
                  <c:v>4311.6850000000004</c:v>
                </c:pt>
                <c:pt idx="1418">
                  <c:v>4180.2387500000004</c:v>
                </c:pt>
                <c:pt idx="1419">
                  <c:v>4139.3812500000004</c:v>
                </c:pt>
                <c:pt idx="1420">
                  <c:v>4110.9412499999999</c:v>
                </c:pt>
                <c:pt idx="1421">
                  <c:v>3911.2762499999999</c:v>
                </c:pt>
                <c:pt idx="1422">
                  <c:v>4162.7924899999998</c:v>
                </c:pt>
                <c:pt idx="1423">
                  <c:v>4178.7562500000004</c:v>
                </c:pt>
                <c:pt idx="1424">
                  <c:v>4396.03125</c:v>
                </c:pt>
                <c:pt idx="1425">
                  <c:v>4359.9025000000001</c:v>
                </c:pt>
                <c:pt idx="1426">
                  <c:v>4381.3962499999998</c:v>
                </c:pt>
                <c:pt idx="1427">
                  <c:v>4340.46</c:v>
                </c:pt>
                <c:pt idx="1428">
                  <c:v>4442.6575000000003</c:v>
                </c:pt>
                <c:pt idx="1429">
                  <c:v>4664.6437500000002</c:v>
                </c:pt>
                <c:pt idx="1430">
                  <c:v>4676.1424999999999</c:v>
                </c:pt>
                <c:pt idx="1431">
                  <c:v>4783.17</c:v>
                </c:pt>
                <c:pt idx="1432">
                  <c:v>4864.2849999999999</c:v>
                </c:pt>
                <c:pt idx="1433">
                  <c:v>4672.5687500000004</c:v>
                </c:pt>
                <c:pt idx="1434">
                  <c:v>4593.1824999999999</c:v>
                </c:pt>
                <c:pt idx="1435">
                  <c:v>4160.5349999999999</c:v>
                </c:pt>
                <c:pt idx="1436">
                  <c:v>4517.57</c:v>
                </c:pt>
                <c:pt idx="1437">
                  <c:v>4543.1025</c:v>
                </c:pt>
                <c:pt idx="1438">
                  <c:v>4628.6025</c:v>
                </c:pt>
                <c:pt idx="1439">
                  <c:v>4280.9750000000004</c:v>
                </c:pt>
                <c:pt idx="1440">
                  <c:v>4194.21875</c:v>
                </c:pt>
                <c:pt idx="1441">
                  <c:v>4307.8262500000001</c:v>
                </c:pt>
                <c:pt idx="1442">
                  <c:v>4295.7612399999998</c:v>
                </c:pt>
                <c:pt idx="1443">
                  <c:v>3944.5837499999998</c:v>
                </c:pt>
                <c:pt idx="1444">
                  <c:v>3817.0574999999999</c:v>
                </c:pt>
                <c:pt idx="1445">
                  <c:v>3358.1087499999999</c:v>
                </c:pt>
                <c:pt idx="1446">
                  <c:v>3772.6837500000001</c:v>
                </c:pt>
                <c:pt idx="1447">
                  <c:v>3608.5949999999998</c:v>
                </c:pt>
                <c:pt idx="1448">
                  <c:v>3764.6174999999998</c:v>
                </c:pt>
                <c:pt idx="1449">
                  <c:v>3976.3874999999998</c:v>
                </c:pt>
                <c:pt idx="1450">
                  <c:v>3863.1862500000002</c:v>
                </c:pt>
                <c:pt idx="1451">
                  <c:v>3827.6849999999999</c:v>
                </c:pt>
                <c:pt idx="1452">
                  <c:v>3690.99125</c:v>
                </c:pt>
                <c:pt idx="1453">
                  <c:v>3612.1624999999999</c:v>
                </c:pt>
                <c:pt idx="1454">
                  <c:v>3772.8474999999999</c:v>
                </c:pt>
                <c:pt idx="1455">
                  <c:v>3753.4349999999999</c:v>
                </c:pt>
                <c:pt idx="1456">
                  <c:v>3920.99125</c:v>
                </c:pt>
                <c:pt idx="1457">
                  <c:v>3939.5149999999999</c:v>
                </c:pt>
                <c:pt idx="1458">
                  <c:v>4220.28</c:v>
                </c:pt>
                <c:pt idx="1459">
                  <c:v>4062.2037500000001</c:v>
                </c:pt>
                <c:pt idx="1460">
                  <c:v>4207.8249999999998</c:v>
                </c:pt>
                <c:pt idx="1461">
                  <c:v>4300.5512500000004</c:v>
                </c:pt>
                <c:pt idx="1462">
                  <c:v>4414.1774999999998</c:v>
                </c:pt>
                <c:pt idx="1463">
                  <c:v>4424.4724999999999</c:v>
                </c:pt>
                <c:pt idx="1464">
                  <c:v>4307.5550000000003</c:v>
                </c:pt>
                <c:pt idx="1465">
                  <c:v>4186.7837399999999</c:v>
                </c:pt>
                <c:pt idx="1466">
                  <c:v>4325.2362499999999</c:v>
                </c:pt>
                <c:pt idx="1467">
                  <c:v>4370.1687499999998</c:v>
                </c:pt>
                <c:pt idx="1468">
                  <c:v>4446.1724899999999</c:v>
                </c:pt>
                <c:pt idx="1469">
                  <c:v>4624.3487500000001</c:v>
                </c:pt>
                <c:pt idx="1470">
                  <c:v>4789.3012500000004</c:v>
                </c:pt>
                <c:pt idx="1471">
                  <c:v>4741.7087499999998</c:v>
                </c:pt>
                <c:pt idx="1472">
                  <c:v>4858.6049899999998</c:v>
                </c:pt>
                <c:pt idx="1473">
                  <c:v>5728.5474999999997</c:v>
                </c:pt>
                <c:pt idx="1474">
                  <c:v>5666.9787500000002</c:v>
                </c:pt>
                <c:pt idx="1475">
                  <c:v>5779.0737499999996</c:v>
                </c:pt>
                <c:pt idx="1476">
                  <c:v>5607.01</c:v>
                </c:pt>
                <c:pt idx="1477">
                  <c:v>5643.55375</c:v>
                </c:pt>
                <c:pt idx="1478">
                  <c:v>5495.0387499999997</c:v>
                </c:pt>
                <c:pt idx="1479">
                  <c:v>5627.0862500000003</c:v>
                </c:pt>
                <c:pt idx="1480">
                  <c:v>5686.5262499999999</c:v>
                </c:pt>
                <c:pt idx="1481">
                  <c:v>6098.1149999999998</c:v>
                </c:pt>
                <c:pt idx="1482">
                  <c:v>5949.0787499999997</c:v>
                </c:pt>
                <c:pt idx="1483">
                  <c:v>5969.7950000000001</c:v>
                </c:pt>
                <c:pt idx="1484">
                  <c:v>5649.0050000000001</c:v>
                </c:pt>
                <c:pt idx="1485">
                  <c:v>5550.8587500000003</c:v>
                </c:pt>
                <c:pt idx="1486">
                  <c:v>5776.8787499999999</c:v>
                </c:pt>
                <c:pt idx="1487">
                  <c:v>5923.7062500000002</c:v>
                </c:pt>
                <c:pt idx="1488">
                  <c:v>5737.1025</c:v>
                </c:pt>
                <c:pt idx="1489">
                  <c:v>5741.7224999999999</c:v>
                </c:pt>
                <c:pt idx="1490">
                  <c:v>6151.3249999999998</c:v>
                </c:pt>
                <c:pt idx="1491">
                  <c:v>6130.5637500000003</c:v>
                </c:pt>
                <c:pt idx="1492">
                  <c:v>6424.5150000000003</c:v>
                </c:pt>
                <c:pt idx="1493">
                  <c:v>6879.3649999999998</c:v>
                </c:pt>
                <c:pt idx="1494">
                  <c:v>7199.2375000000002</c:v>
                </c:pt>
                <c:pt idx="1495">
                  <c:v>7210.46875</c:v>
                </c:pt>
                <c:pt idx="1496">
                  <c:v>7376.7425000000003</c:v>
                </c:pt>
                <c:pt idx="1497">
                  <c:v>7231.93</c:v>
                </c:pt>
                <c:pt idx="1498">
                  <c:v>7123.8937500000002</c:v>
                </c:pt>
                <c:pt idx="1499">
                  <c:v>7356.5062500000004</c:v>
                </c:pt>
                <c:pt idx="1500">
                  <c:v>7342.8237499999996</c:v>
                </c:pt>
                <c:pt idx="1501">
                  <c:v>7250.77</c:v>
                </c:pt>
                <c:pt idx="1502">
                  <c:v>6773.6949999999997</c:v>
                </c:pt>
                <c:pt idx="1503">
                  <c:v>6075.3012500000004</c:v>
                </c:pt>
                <c:pt idx="1504">
                  <c:v>5969.13</c:v>
                </c:pt>
                <c:pt idx="1505">
                  <c:v>6666.2712499999998</c:v>
                </c:pt>
                <c:pt idx="1506">
                  <c:v>6867.4262500000004</c:v>
                </c:pt>
                <c:pt idx="1507">
                  <c:v>7259.3</c:v>
                </c:pt>
                <c:pt idx="1508">
                  <c:v>7924.1824999999999</c:v>
                </c:pt>
                <c:pt idx="1509">
                  <c:v>7598.2775000000001</c:v>
                </c:pt>
                <c:pt idx="1510">
                  <c:v>7787.4562500000002</c:v>
                </c:pt>
                <c:pt idx="1511">
                  <c:v>7954.7674999999999</c:v>
                </c:pt>
                <c:pt idx="1512">
                  <c:v>7879.06</c:v>
                </c:pt>
                <c:pt idx="1513">
                  <c:v>8150.6324999999997</c:v>
                </c:pt>
                <c:pt idx="1514">
                  <c:v>8208.7537499999999</c:v>
                </c:pt>
                <c:pt idx="1515">
                  <c:v>8094.4449999999997</c:v>
                </c:pt>
                <c:pt idx="1516">
                  <c:v>8190.8712500000001</c:v>
                </c:pt>
                <c:pt idx="1517">
                  <c:v>8851.3050000000003</c:v>
                </c:pt>
                <c:pt idx="1518">
                  <c:v>9573.9675000000007</c:v>
                </c:pt>
                <c:pt idx="1519">
                  <c:v>9713.0962500000005</c:v>
                </c:pt>
                <c:pt idx="1520">
                  <c:v>10295.622499999999</c:v>
                </c:pt>
                <c:pt idx="1521">
                  <c:v>10542.6625</c:v>
                </c:pt>
                <c:pt idx="1522">
                  <c:v>9706.1037500000002</c:v>
                </c:pt>
                <c:pt idx="1523">
                  <c:v>10923.20125</c:v>
                </c:pt>
                <c:pt idx="1524">
                  <c:v>10973.543750000001</c:v>
                </c:pt>
                <c:pt idx="1525">
                  <c:v>11382.20875</c:v>
                </c:pt>
                <c:pt idx="1526">
                  <c:v>11597.231250000001</c:v>
                </c:pt>
                <c:pt idx="1527">
                  <c:v>12230.365</c:v>
                </c:pt>
                <c:pt idx="1528">
                  <c:v>13734.52</c:v>
                </c:pt>
                <c:pt idx="1529">
                  <c:v>16403.421249999999</c:v>
                </c:pt>
                <c:pt idx="1530">
                  <c:v>15732.1</c:v>
                </c:pt>
                <c:pt idx="1531">
                  <c:v>13152.528749999999</c:v>
                </c:pt>
                <c:pt idx="1532">
                  <c:v>16299.297500000001</c:v>
                </c:pt>
                <c:pt idx="1533">
                  <c:v>16374.897499999999</c:v>
                </c:pt>
                <c:pt idx="1534">
                  <c:v>16678.287489999999</c:v>
                </c:pt>
                <c:pt idx="1535">
                  <c:v>16246.13875</c:v>
                </c:pt>
                <c:pt idx="1536">
                  <c:v>17221.651249999999</c:v>
                </c:pt>
                <c:pt idx="1537">
                  <c:v>17436.5975</c:v>
                </c:pt>
                <c:pt idx="1538">
                  <c:v>19166.978739999999</c:v>
                </c:pt>
                <c:pt idx="1539">
                  <c:v>18640.262500000001</c:v>
                </c:pt>
                <c:pt idx="1540">
                  <c:v>18984.767500000002</c:v>
                </c:pt>
                <c:pt idx="1541">
                  <c:v>16862.571250000001</c:v>
                </c:pt>
                <c:pt idx="1542">
                  <c:v>16925.017500000002</c:v>
                </c:pt>
                <c:pt idx="1543">
                  <c:v>14182.46499</c:v>
                </c:pt>
                <c:pt idx="1544">
                  <c:v>14694.5825</c:v>
                </c:pt>
                <c:pt idx="1545">
                  <c:v>14103.21875</c:v>
                </c:pt>
                <c:pt idx="1546">
                  <c:v>13387.348749999999</c:v>
                </c:pt>
                <c:pt idx="1547">
                  <c:v>14652.3675</c:v>
                </c:pt>
                <c:pt idx="1548">
                  <c:v>15846.07375</c:v>
                </c:pt>
                <c:pt idx="1549">
                  <c:v>14362.403749999999</c:v>
                </c:pt>
                <c:pt idx="1550">
                  <c:v>14867.5725</c:v>
                </c:pt>
                <c:pt idx="1551">
                  <c:v>13643.695</c:v>
                </c:pt>
                <c:pt idx="1552">
                  <c:v>13062.145</c:v>
                </c:pt>
                <c:pt idx="1553">
                  <c:v>13439.4175</c:v>
                </c:pt>
                <c:pt idx="1554">
                  <c:v>13337.62125</c:v>
                </c:pt>
                <c:pt idx="1555">
                  <c:v>14881.545</c:v>
                </c:pt>
                <c:pt idx="1556">
                  <c:v>15104.45</c:v>
                </c:pt>
                <c:pt idx="1557">
                  <c:v>14953.852500000001</c:v>
                </c:pt>
                <c:pt idx="1558">
                  <c:v>16576.696250000001</c:v>
                </c:pt>
                <c:pt idx="1559">
                  <c:v>16735.106250000001</c:v>
                </c:pt>
                <c:pt idx="1560">
                  <c:v>15632.411249999999</c:v>
                </c:pt>
                <c:pt idx="1561">
                  <c:v>15242.936250000001</c:v>
                </c:pt>
                <c:pt idx="1562">
                  <c:v>14122.825000000001</c:v>
                </c:pt>
                <c:pt idx="1563">
                  <c:v>13269.5975</c:v>
                </c:pt>
                <c:pt idx="1564">
                  <c:v>13633.36375</c:v>
                </c:pt>
                <c:pt idx="1565">
                  <c:v>14165.90625</c:v>
                </c:pt>
                <c:pt idx="1566">
                  <c:v>14217.362499999999</c:v>
                </c:pt>
                <c:pt idx="1567">
                  <c:v>13519.92625</c:v>
                </c:pt>
                <c:pt idx="1568">
                  <c:v>12915.116249999999</c:v>
                </c:pt>
                <c:pt idx="1569">
                  <c:v>10870.168750000001</c:v>
                </c:pt>
                <c:pt idx="1570">
                  <c:v>11340.65</c:v>
                </c:pt>
                <c:pt idx="1571">
                  <c:v>11137.36875</c:v>
                </c:pt>
                <c:pt idx="1572">
                  <c:v>11742.94125</c:v>
                </c:pt>
                <c:pt idx="1573">
                  <c:v>12486.06625</c:v>
                </c:pt>
                <c:pt idx="1574">
                  <c:v>11508.62</c:v>
                </c:pt>
                <c:pt idx="1575">
                  <c:v>10872.9025</c:v>
                </c:pt>
                <c:pt idx="1576">
                  <c:v>10830.9275</c:v>
                </c:pt>
                <c:pt idx="1577">
                  <c:v>11629.375</c:v>
                </c:pt>
                <c:pt idx="1578">
                  <c:v>11524.344999999999</c:v>
                </c:pt>
                <c:pt idx="1579">
                  <c:v>11005.615</c:v>
                </c:pt>
                <c:pt idx="1580">
                  <c:v>11452.23</c:v>
                </c:pt>
                <c:pt idx="1581">
                  <c:v>11412.793750000001</c:v>
                </c:pt>
                <c:pt idx="1582">
                  <c:v>10917.151250000001</c:v>
                </c:pt>
                <c:pt idx="1583">
                  <c:v>9914.4724999999999</c:v>
                </c:pt>
                <c:pt idx="1584">
                  <c:v>9970.3087500000001</c:v>
                </c:pt>
                <c:pt idx="1585">
                  <c:v>8715.5949899999996</c:v>
                </c:pt>
                <c:pt idx="1586">
                  <c:v>8285.5012399999996</c:v>
                </c:pt>
                <c:pt idx="1587">
                  <c:v>9192.0450000000001</c:v>
                </c:pt>
                <c:pt idx="1588">
                  <c:v>8136.39</c:v>
                </c:pt>
                <c:pt idx="1589">
                  <c:v>6332.37</c:v>
                </c:pt>
                <c:pt idx="1590">
                  <c:v>7270.5074999999997</c:v>
                </c:pt>
                <c:pt idx="1591">
                  <c:v>7987.28125</c:v>
                </c:pt>
                <c:pt idx="1592">
                  <c:v>8086.7725</c:v>
                </c:pt>
                <c:pt idx="1593">
                  <c:v>8930.1387500000001</c:v>
                </c:pt>
                <c:pt idx="1594">
                  <c:v>8045.44</c:v>
                </c:pt>
                <c:pt idx="1595">
                  <c:v>8478.9249899999995</c:v>
                </c:pt>
                <c:pt idx="1596">
                  <c:v>8766.8525000000009</c:v>
                </c:pt>
                <c:pt idx="1597">
                  <c:v>8693.2525000000005</c:v>
                </c:pt>
                <c:pt idx="1598">
                  <c:v>9659.2875000000004</c:v>
                </c:pt>
                <c:pt idx="1599">
                  <c:v>10110.838750000001</c:v>
                </c:pt>
                <c:pt idx="1600">
                  <c:v>10474.77125</c:v>
                </c:pt>
                <c:pt idx="1601">
                  <c:v>10855.9375</c:v>
                </c:pt>
                <c:pt idx="1602">
                  <c:v>10537.00625</c:v>
                </c:pt>
                <c:pt idx="1603">
                  <c:v>11416.03875</c:v>
                </c:pt>
                <c:pt idx="1604">
                  <c:v>10928.02</c:v>
                </c:pt>
                <c:pt idx="1605">
                  <c:v>10727.952499999999</c:v>
                </c:pt>
                <c:pt idx="1606">
                  <c:v>9809.7212500000005</c:v>
                </c:pt>
                <c:pt idx="1607">
                  <c:v>10412.36875</c:v>
                </c:pt>
                <c:pt idx="1608">
                  <c:v>9585.2849999999999</c:v>
                </c:pt>
                <c:pt idx="1609">
                  <c:v>9627.7162499999995</c:v>
                </c:pt>
                <c:pt idx="1610">
                  <c:v>10272.9025</c:v>
                </c:pt>
                <c:pt idx="1611">
                  <c:v>10903.018749999999</c:v>
                </c:pt>
                <c:pt idx="1612">
                  <c:v>10352.046249999999</c:v>
                </c:pt>
                <c:pt idx="1613">
                  <c:v>11100.2925</c:v>
                </c:pt>
                <c:pt idx="1614">
                  <c:v>11305.122499999999</c:v>
                </c:pt>
                <c:pt idx="1615">
                  <c:v>11171.817499999999</c:v>
                </c:pt>
                <c:pt idx="1616">
                  <c:v>11558.475</c:v>
                </c:pt>
                <c:pt idx="1617">
                  <c:v>11246.747499999999</c:v>
                </c:pt>
                <c:pt idx="1618">
                  <c:v>10735.88625</c:v>
                </c:pt>
                <c:pt idx="1619">
                  <c:v>9552.7587500000009</c:v>
                </c:pt>
                <c:pt idx="1620">
                  <c:v>8980.1924899999995</c:v>
                </c:pt>
                <c:pt idx="1621">
                  <c:v>9251.2924999999996</c:v>
                </c:pt>
                <c:pt idx="1622">
                  <c:v>8680.6075000000001</c:v>
                </c:pt>
                <c:pt idx="1623">
                  <c:v>9433.4737399999995</c:v>
                </c:pt>
                <c:pt idx="1624">
                  <c:v>9047.5125000000007</c:v>
                </c:pt>
                <c:pt idx="1625">
                  <c:v>9260.7087499999998</c:v>
                </c:pt>
                <c:pt idx="1626">
                  <c:v>7895.9887500000004</c:v>
                </c:pt>
                <c:pt idx="1627">
                  <c:v>8039.6025</c:v>
                </c:pt>
                <c:pt idx="1628">
                  <c:v>8206.5550000000003</c:v>
                </c:pt>
                <c:pt idx="1629">
                  <c:v>7667.99</c:v>
                </c:pt>
                <c:pt idx="1630">
                  <c:v>8189.49125</c:v>
                </c:pt>
                <c:pt idx="1631">
                  <c:v>8597.3374999999996</c:v>
                </c:pt>
                <c:pt idx="1632">
                  <c:v>9028.2975000000006</c:v>
                </c:pt>
                <c:pt idx="1633">
                  <c:v>9023.7175000000007</c:v>
                </c:pt>
                <c:pt idx="1634">
                  <c:v>8411.6525000000001</c:v>
                </c:pt>
                <c:pt idx="1635">
                  <c:v>8881.9862499999999</c:v>
                </c:pt>
                <c:pt idx="1636">
                  <c:v>8548.8125</c:v>
                </c:pt>
                <c:pt idx="1637">
                  <c:v>8429.3312399999995</c:v>
                </c:pt>
                <c:pt idx="1638">
                  <c:v>7854.6374999999998</c:v>
                </c:pt>
                <c:pt idx="1639">
                  <c:v>7863.2550000000001</c:v>
                </c:pt>
                <c:pt idx="1640">
                  <c:v>7866.36</c:v>
                </c:pt>
                <c:pt idx="1641">
                  <c:v>6861.3249999999998</c:v>
                </c:pt>
                <c:pt idx="1642">
                  <c:v>6970.3637500000004</c:v>
                </c:pt>
                <c:pt idx="1643">
                  <c:v>6926.875</c:v>
                </c:pt>
                <c:pt idx="1644">
                  <c:v>6986.835</c:v>
                </c:pt>
                <c:pt idx="1645">
                  <c:v>7182.12</c:v>
                </c:pt>
                <c:pt idx="1646">
                  <c:v>7295.89</c:v>
                </c:pt>
                <c:pt idx="1647">
                  <c:v>6769.4837500000003</c:v>
                </c:pt>
                <c:pt idx="1648">
                  <c:v>6766.5924999999997</c:v>
                </c:pt>
                <c:pt idx="1649">
                  <c:v>6854.9212500000003</c:v>
                </c:pt>
                <c:pt idx="1650">
                  <c:v>6964.4324999999999</c:v>
                </c:pt>
                <c:pt idx="1651">
                  <c:v>7125.5387499999997</c:v>
                </c:pt>
                <c:pt idx="1652">
                  <c:v>6789.2674999999999</c:v>
                </c:pt>
                <c:pt idx="1653">
                  <c:v>6824.4937499999996</c:v>
                </c:pt>
                <c:pt idx="1654">
                  <c:v>6941.6387500000001</c:v>
                </c:pt>
                <c:pt idx="1655">
                  <c:v>7823.5587500000001</c:v>
                </c:pt>
                <c:pt idx="1656">
                  <c:v>8040.8812500000004</c:v>
                </c:pt>
                <c:pt idx="1657">
                  <c:v>8083.5737499999996</c:v>
                </c:pt>
                <c:pt idx="1658">
                  <c:v>8160.4125000000004</c:v>
                </c:pt>
                <c:pt idx="1659">
                  <c:v>8030.57</c:v>
                </c:pt>
                <c:pt idx="1660">
                  <c:v>7937.61</c:v>
                </c:pt>
                <c:pt idx="1661">
                  <c:v>8188.71875</c:v>
                </c:pt>
                <c:pt idx="1662">
                  <c:v>8333.8137399999996</c:v>
                </c:pt>
                <c:pt idx="1663">
                  <c:v>8866.67</c:v>
                </c:pt>
                <c:pt idx="1664">
                  <c:v>8830.0587500000001</c:v>
                </c:pt>
                <c:pt idx="1665">
                  <c:v>8868.1612399999995</c:v>
                </c:pt>
                <c:pt idx="1666">
                  <c:v>9191.82</c:v>
                </c:pt>
                <c:pt idx="1667">
                  <c:v>9373.3024999999998</c:v>
                </c:pt>
                <c:pt idx="1668">
                  <c:v>8807.5149999999994</c:v>
                </c:pt>
                <c:pt idx="1669">
                  <c:v>9153.6412500000006</c:v>
                </c:pt>
                <c:pt idx="1670">
                  <c:v>9144.3837500000009</c:v>
                </c:pt>
                <c:pt idx="1671">
                  <c:v>9444.1424999999999</c:v>
                </c:pt>
                <c:pt idx="1672">
                  <c:v>9268.7175000000007</c:v>
                </c:pt>
                <c:pt idx="1673">
                  <c:v>8949.8762399999996</c:v>
                </c:pt>
                <c:pt idx="1674">
                  <c:v>9029.4787500000002</c:v>
                </c:pt>
                <c:pt idx="1675">
                  <c:v>9228.8525000000009</c:v>
                </c:pt>
                <c:pt idx="1676">
                  <c:v>9572.6987499999996</c:v>
                </c:pt>
                <c:pt idx="1677">
                  <c:v>9817.5974999999999</c:v>
                </c:pt>
                <c:pt idx="1678">
                  <c:v>9845.5437500000007</c:v>
                </c:pt>
                <c:pt idx="1679">
                  <c:v>9326.7612499999996</c:v>
                </c:pt>
                <c:pt idx="1680">
                  <c:v>9424.9912399999994</c:v>
                </c:pt>
                <c:pt idx="1681">
                  <c:v>9039.0287499999995</c:v>
                </c:pt>
                <c:pt idx="1682">
                  <c:v>9327.0499899999995</c:v>
                </c:pt>
                <c:pt idx="1683">
                  <c:v>8920.2562500000004</c:v>
                </c:pt>
                <c:pt idx="1684">
                  <c:v>8408.3587499999994</c:v>
                </c:pt>
                <c:pt idx="1685">
                  <c:v>8442.2387500000004</c:v>
                </c:pt>
                <c:pt idx="1686">
                  <c:v>8398.8624899999995</c:v>
                </c:pt>
                <c:pt idx="1687">
                  <c:v>8711.3887500000001</c:v>
                </c:pt>
                <c:pt idx="1688">
                  <c:v>8159.2562500000004</c:v>
                </c:pt>
                <c:pt idx="1689">
                  <c:v>8360.2287500000002</c:v>
                </c:pt>
                <c:pt idx="1690">
                  <c:v>7996.82125</c:v>
                </c:pt>
                <c:pt idx="1691">
                  <c:v>8237.3425000000007</c:v>
                </c:pt>
                <c:pt idx="1692">
                  <c:v>8250.3950000000004</c:v>
                </c:pt>
                <c:pt idx="1693">
                  <c:v>8493.1312500000004</c:v>
                </c:pt>
                <c:pt idx="1694">
                  <c:v>8324.0249999999996</c:v>
                </c:pt>
                <c:pt idx="1695">
                  <c:v>7951.5137500000001</c:v>
                </c:pt>
                <c:pt idx="1696">
                  <c:v>7614.9637499999999</c:v>
                </c:pt>
                <c:pt idx="1697">
                  <c:v>7599.9525000000003</c:v>
                </c:pt>
                <c:pt idx="1698">
                  <c:v>7436.835</c:v>
                </c:pt>
                <c:pt idx="1699">
                  <c:v>7296.7962500000003</c:v>
                </c:pt>
                <c:pt idx="1700">
                  <c:v>7383.2174999999997</c:v>
                </c:pt>
                <c:pt idx="1701">
                  <c:v>7118.4237499999999</c:v>
                </c:pt>
                <c:pt idx="1702">
                  <c:v>7491.6112499999999</c:v>
                </c:pt>
                <c:pt idx="1703">
                  <c:v>7363.2762499999999</c:v>
                </c:pt>
                <c:pt idx="1704">
                  <c:v>7490.6212500000001</c:v>
                </c:pt>
                <c:pt idx="1705">
                  <c:v>7518.3333289310003</c:v>
                </c:pt>
                <c:pt idx="1706">
                  <c:v>7630.4033881550004</c:v>
                </c:pt>
                <c:pt idx="1707">
                  <c:v>7505.5892769261</c:v>
                </c:pt>
                <c:pt idx="1708">
                  <c:v>7624.1879705558003</c:v>
                </c:pt>
                <c:pt idx="1709">
                  <c:v>7658.57</c:v>
                </c:pt>
                <c:pt idx="1710">
                  <c:v>7684.93</c:v>
                </c:pt>
                <c:pt idx="1711">
                  <c:v>7618.11</c:v>
                </c:pt>
                <c:pt idx="1712">
                  <c:v>7495.1</c:v>
                </c:pt>
                <c:pt idx="1713">
                  <c:v>6770.31</c:v>
                </c:pt>
                <c:pt idx="1714">
                  <c:v>6780.3408026703</c:v>
                </c:pt>
                <c:pt idx="1715">
                  <c:v>6321.6559647805998</c:v>
                </c:pt>
                <c:pt idx="1716">
                  <c:v>6601.3241577351</c:v>
                </c:pt>
                <c:pt idx="1717">
                  <c:v>6397.4411699407001</c:v>
                </c:pt>
                <c:pt idx="1718">
                  <c:v>6529.5440149898996</c:v>
                </c:pt>
                <c:pt idx="1719">
                  <c:v>6482.8686968608999</c:v>
                </c:pt>
                <c:pt idx="1720">
                  <c:v>6711.6496699795998</c:v>
                </c:pt>
                <c:pt idx="1721">
                  <c:v>6731.7101466428003</c:v>
                </c:pt>
                <c:pt idx="1722">
                  <c:v>6729.9259369514002</c:v>
                </c:pt>
                <c:pt idx="1723">
                  <c:v>6099.4452773410003</c:v>
                </c:pt>
                <c:pt idx="1724">
                  <c:v>6198.7008235859003</c:v>
                </c:pt>
                <c:pt idx="1725">
                  <c:v>6142.3925697055001</c:v>
                </c:pt>
                <c:pt idx="1726">
                  <c:v>6244.3284549670998</c:v>
                </c:pt>
                <c:pt idx="1727">
                  <c:v>6148.4227054113999</c:v>
                </c:pt>
                <c:pt idx="1728">
                  <c:v>6140.1914995487996</c:v>
                </c:pt>
                <c:pt idx="1729">
                  <c:v>5954.5265818137996</c:v>
                </c:pt>
                <c:pt idx="1730">
                  <c:v>6189.3092519377997</c:v>
                </c:pt>
                <c:pt idx="1731">
                  <c:v>6373.2778541203998</c:v>
                </c:pt>
                <c:pt idx="1732">
                  <c:v>6629.7495948521</c:v>
                </c:pt>
                <c:pt idx="1733">
                  <c:v>6589.6327930082998</c:v>
                </c:pt>
                <c:pt idx="1734">
                  <c:v>6538.6824323421997</c:v>
                </c:pt>
                <c:pt idx="1735">
                  <c:v>6570.4275920965001</c:v>
                </c:pt>
                <c:pt idx="1736">
                  <c:v>6744.9886791675999</c:v>
                </c:pt>
                <c:pt idx="1737">
                  <c:v>6694.5308510826999</c:v>
                </c:pt>
                <c:pt idx="1738">
                  <c:v>6360.4466681956001</c:v>
                </c:pt>
                <c:pt idx="1739">
                  <c:v>6144.8101179497999</c:v>
                </c:pt>
                <c:pt idx="1740">
                  <c:v>6254.6781291793004</c:v>
                </c:pt>
                <c:pt idx="1741">
                  <c:v>6671.6259190667997</c:v>
                </c:pt>
                <c:pt idx="1742">
                  <c:v>7315.5510403376002</c:v>
                </c:pt>
                <c:pt idx="1743">
                  <c:v>7484.6396703853998</c:v>
                </c:pt>
                <c:pt idx="1744">
                  <c:v>7357.4456773197999</c:v>
                </c:pt>
                <c:pt idx="1745">
                  <c:v>7424.7342378110998</c:v>
                </c:pt>
                <c:pt idx="1746">
                  <c:v>7411.2005247348998</c:v>
                </c:pt>
                <c:pt idx="1747">
                  <c:v>7730.2474798127996</c:v>
                </c:pt>
                <c:pt idx="1748">
                  <c:v>8325.8015336658009</c:v>
                </c:pt>
                <c:pt idx="1749">
                  <c:v>8271.5979196831995</c:v>
                </c:pt>
                <c:pt idx="1750">
                  <c:v>7925.2473958791998</c:v>
                </c:pt>
                <c:pt idx="1751">
                  <c:v>8184.6955351747001</c:v>
                </c:pt>
                <c:pt idx="1752">
                  <c:v>8166.3883602012002</c:v>
                </c:pt>
                <c:pt idx="1753">
                  <c:v>7700.8341285235001</c:v>
                </c:pt>
                <c:pt idx="1754">
                  <c:v>7588.5861802231002</c:v>
                </c:pt>
                <c:pt idx="1755">
                  <c:v>7423.0743779861996</c:v>
                </c:pt>
                <c:pt idx="1756">
                  <c:v>7396.0411215425002</c:v>
                </c:pt>
                <c:pt idx="1757">
                  <c:v>7402.3366337439002</c:v>
                </c:pt>
                <c:pt idx="1758">
                  <c:v>6748.4414841815997</c:v>
                </c:pt>
                <c:pt idx="1759">
                  <c:v>6460.1531550102</c:v>
                </c:pt>
                <c:pt idx="1760">
                  <c:v>6482.9734487614996</c:v>
                </c:pt>
                <c:pt idx="1761">
                  <c:v>6092.5331036604002</c:v>
                </c:pt>
                <c:pt idx="1762">
                  <c:v>6338.7389567451</c:v>
                </c:pt>
                <c:pt idx="1763">
                  <c:v>6260.1929950270996</c:v>
                </c:pt>
                <c:pt idx="1764">
                  <c:v>6123.4476006082004</c:v>
                </c:pt>
                <c:pt idx="1765">
                  <c:v>6332.6068999280997</c:v>
                </c:pt>
                <c:pt idx="1766">
                  <c:v>6273.8880695393</c:v>
                </c:pt>
                <c:pt idx="1767">
                  <c:v>6396.9463686172003</c:v>
                </c:pt>
                <c:pt idx="1768">
                  <c:v>6516.6683821434999</c:v>
                </c:pt>
                <c:pt idx="1769">
                  <c:v>6299.3953331254997</c:v>
                </c:pt>
                <c:pt idx="1770">
                  <c:v>6355.8818088457001</c:v>
                </c:pt>
                <c:pt idx="1771">
                  <c:v>6503.8323619614002</c:v>
                </c:pt>
                <c:pt idx="1772">
                  <c:v>6675.3606827832</c:v>
                </c:pt>
                <c:pt idx="1773">
                  <c:v>6725.0323269893997</c:v>
                </c:pt>
                <c:pt idx="1774">
                  <c:v>6689.8226825962001</c:v>
                </c:pt>
                <c:pt idx="1775">
                  <c:v>7084.2936167367998</c:v>
                </c:pt>
                <c:pt idx="1776">
                  <c:v>7059.2312352572999</c:v>
                </c:pt>
                <c:pt idx="1777">
                  <c:v>7028.4473115660003</c:v>
                </c:pt>
                <c:pt idx="1778">
                  <c:v>7198.0584362258996</c:v>
                </c:pt>
                <c:pt idx="1779">
                  <c:v>7282.8585138311</c:v>
                </c:pt>
                <c:pt idx="1780">
                  <c:v>7260.2515925592998</c:v>
                </c:pt>
                <c:pt idx="1781">
                  <c:v>7361.2718642376003</c:v>
                </c:pt>
                <c:pt idx="1782">
                  <c:v>6913.1150129363004</c:v>
                </c:pt>
                <c:pt idx="1783">
                  <c:v>6400.2687056583</c:v>
                </c:pt>
                <c:pt idx="1784">
                  <c:v>6181.7442069565996</c:v>
                </c:pt>
                <c:pt idx="1785">
                  <c:v>6253.9372013423999</c:v>
                </c:pt>
                <c:pt idx="1786">
                  <c:v>6275.0831321787</c:v>
                </c:pt>
                <c:pt idx="1787">
                  <c:v>6275.6695882723998</c:v>
                </c:pt>
                <c:pt idx="1788">
                  <c:v>6283.1841998225</c:v>
                </c:pt>
                <c:pt idx="1789">
                  <c:v>6285.9824663113995</c:v>
                </c:pt>
                <c:pt idx="1790">
                  <c:v>6281.4093556542002</c:v>
                </c:pt>
                <c:pt idx="1791">
                  <c:v>6273.2200825643004</c:v>
                </c:pt>
                <c:pt idx="1792">
                  <c:v>6282.6107265936998</c:v>
                </c:pt>
                <c:pt idx="1793">
                  <c:v>6288.0701702961996</c:v>
                </c:pt>
                <c:pt idx="1794">
                  <c:v>6317.6996850164996</c:v>
                </c:pt>
                <c:pt idx="1795">
                  <c:v>6293.8364208373996</c:v>
                </c:pt>
                <c:pt idx="1796">
                  <c:v>6289.6213269847003</c:v>
                </c:pt>
                <c:pt idx="1797">
                  <c:v>6466.9945639117996</c:v>
                </c:pt>
                <c:pt idx="1798">
                  <c:v>6391.3859805927996</c:v>
                </c:pt>
                <c:pt idx="1799">
                  <c:v>6509.7766212474999</c:v>
                </c:pt>
                <c:pt idx="1800">
                  <c:v>6698.4160468788996</c:v>
                </c:pt>
                <c:pt idx="1801">
                  <c:v>6502.6881513173003</c:v>
                </c:pt>
                <c:pt idx="1802">
                  <c:v>6576.6143197000001</c:v>
                </c:pt>
                <c:pt idx="1803">
                  <c:v>6647.3879467315001</c:v>
                </c:pt>
                <c:pt idx="1804">
                  <c:v>6603.7543420460997</c:v>
                </c:pt>
                <c:pt idx="1805">
                  <c:v>6481.2457703263999</c:v>
                </c:pt>
                <c:pt idx="1806">
                  <c:v>6594.9357857858004</c:v>
                </c:pt>
                <c:pt idx="1807">
                  <c:v>6595.2603262611001</c:v>
                </c:pt>
                <c:pt idx="1808">
                  <c:v>6662.8684995573003</c:v>
                </c:pt>
                <c:pt idx="1809">
                  <c:v>6663.0210707460001</c:v>
                </c:pt>
                <c:pt idx="1810">
                  <c:v>6619.4958451380999</c:v>
                </c:pt>
                <c:pt idx="1811">
                  <c:v>6285.8592026429997</c:v>
                </c:pt>
                <c:pt idx="1812">
                  <c:v>6309.1989214046998</c:v>
                </c:pt>
                <c:pt idx="1813">
                  <c:v>6361.4170162728997</c:v>
                </c:pt>
                <c:pt idx="1814">
                  <c:v>6721.5875032778004</c:v>
                </c:pt>
                <c:pt idx="1815">
                  <c:v>6724.8330778968002</c:v>
                </c:pt>
                <c:pt idx="1816">
                  <c:v>6374.6488625469001</c:v>
                </c:pt>
                <c:pt idx="1817">
                  <c:v>6407.4790849086003</c:v>
                </c:pt>
                <c:pt idx="1818">
                  <c:v>6412.5304907338996</c:v>
                </c:pt>
                <c:pt idx="1819">
                  <c:v>6396.8801542538004</c:v>
                </c:pt>
                <c:pt idx="1820">
                  <c:v>6407.6671752310003</c:v>
                </c:pt>
                <c:pt idx="1821">
                  <c:v>6405.5007258241003</c:v>
                </c:pt>
                <c:pt idx="1822">
                  <c:v>6392.1793373832998</c:v>
                </c:pt>
                <c:pt idx="1823">
                  <c:v>6429.6871414323005</c:v>
                </c:pt>
                <c:pt idx="1824">
                  <c:v>6266.1896827177998</c:v>
                </c:pt>
                <c:pt idx="1825">
                  <c:v>6276.4644997238001</c:v>
                </c:pt>
                <c:pt idx="1826">
                  <c:v>6321.7136713070004</c:v>
                </c:pt>
                <c:pt idx="1827">
                  <c:v>6341.0948126497997</c:v>
                </c:pt>
                <c:pt idx="1828">
                  <c:v>6360.1412719215996</c:v>
                </c:pt>
                <c:pt idx="1829">
                  <c:v>6344.7389429435998</c:v>
                </c:pt>
                <c:pt idx="1830">
                  <c:v>6405.1397546807002</c:v>
                </c:pt>
                <c:pt idx="1831">
                  <c:v>6396.3521235411999</c:v>
                </c:pt>
                <c:pt idx="1832">
                  <c:v>6425.9178018185003</c:v>
                </c:pt>
                <c:pt idx="1833">
                  <c:v>6514.4894527375</c:v>
                </c:pt>
                <c:pt idx="1834">
                  <c:v>6412.5242890580002</c:v>
                </c:pt>
                <c:pt idx="1835">
                  <c:v>6343.6325037562001</c:v>
                </c:pt>
                <c:pt idx="1836">
                  <c:v>6365.6552315159997</c:v>
                </c:pt>
                <c:pt idx="1837">
                  <c:v>6327.4806461044</c:v>
                </c:pt>
                <c:pt idx="1838">
                  <c:v>6327.1546960646001</c:v>
                </c:pt>
                <c:pt idx="1839">
                  <c:v>6282.4386771628997</c:v>
                </c:pt>
                <c:pt idx="1840">
                  <c:v>5524.8010934192998</c:v>
                </c:pt>
                <c:pt idx="1841">
                  <c:v>5511.1528335321</c:v>
                </c:pt>
                <c:pt idx="1842">
                  <c:v>5448.6006335653001</c:v>
                </c:pt>
                <c:pt idx="1843">
                  <c:v>5497.4112787322001</c:v>
                </c:pt>
                <c:pt idx="1844">
                  <c:v>5553.0148950080002</c:v>
                </c:pt>
                <c:pt idx="1845">
                  <c:v>4800.3428974567996</c:v>
                </c:pt>
                <c:pt idx="1846">
                  <c:v>4246.3127740610998</c:v>
                </c:pt>
                <c:pt idx="1847">
                  <c:v>4478.2995582941003</c:v>
                </c:pt>
                <c:pt idx="1848">
                  <c:v>4405.7440313629004</c:v>
                </c:pt>
                <c:pt idx="1849">
                  <c:v>4329.9172203206999</c:v>
                </c:pt>
                <c:pt idx="1850">
                  <c:v>3728.8726484882</c:v>
                </c:pt>
                <c:pt idx="1851">
                  <c:v>3951.20502915</c:v>
                </c:pt>
                <c:pt idx="1852">
                  <c:v>3640.5571648024002</c:v>
                </c:pt>
                <c:pt idx="1853">
                  <c:v>3792.1923641199</c:v>
                </c:pt>
                <c:pt idx="1854">
                  <c:v>4174.31997237</c:v>
                </c:pt>
                <c:pt idx="1855">
                  <c:v>4218.6083631146003</c:v>
                </c:pt>
                <c:pt idx="1856">
                  <c:v>3952.4478953992002</c:v>
                </c:pt>
                <c:pt idx="1857">
                  <c:v>4178.6038277300004</c:v>
                </c:pt>
                <c:pt idx="1858">
                  <c:v>4118.5182417698998</c:v>
                </c:pt>
                <c:pt idx="1859">
                  <c:v>3847.0327374089002</c:v>
                </c:pt>
                <c:pt idx="1860">
                  <c:v>3889.2921196934999</c:v>
                </c:pt>
                <c:pt idx="1861">
                  <c:v>3713.5733827508002</c:v>
                </c:pt>
                <c:pt idx="1862">
                  <c:v>3578.2066240384002</c:v>
                </c:pt>
                <c:pt idx="1863">
                  <c:v>3391.8741459694002</c:v>
                </c:pt>
                <c:pt idx="1864">
                  <c:v>3452.6161853920999</c:v>
                </c:pt>
                <c:pt idx="1865">
                  <c:v>3507.3063671956002</c:v>
                </c:pt>
                <c:pt idx="1866">
                  <c:v>3419.7337684576</c:v>
                </c:pt>
                <c:pt idx="1867">
                  <c:v>3360.9466282566</c:v>
                </c:pt>
                <c:pt idx="1868">
                  <c:v>3414.8337488292</c:v>
                </c:pt>
                <c:pt idx="1869">
                  <c:v>3263.5479129873002</c:v>
                </c:pt>
                <c:pt idx="1870">
                  <c:v>3212.2070807270002</c:v>
                </c:pt>
                <c:pt idx="1871">
                  <c:v>3194.9622724400001</c:v>
                </c:pt>
                <c:pt idx="1872">
                  <c:v>3200.6424680869</c:v>
                </c:pt>
                <c:pt idx="1873">
                  <c:v>3478.4612026489999</c:v>
                </c:pt>
                <c:pt idx="1874">
                  <c:v>3562.8949463602999</c:v>
                </c:pt>
                <c:pt idx="1875">
                  <c:v>3709.3167592100999</c:v>
                </c:pt>
                <c:pt idx="1876">
                  <c:v>4065.7999528498999</c:v>
                </c:pt>
                <c:pt idx="1877">
                  <c:v>3824.7397939051002</c:v>
                </c:pt>
                <c:pt idx="1878">
                  <c:v>3862.7263286472999</c:v>
                </c:pt>
                <c:pt idx="1879">
                  <c:v>3949.7943416582998</c:v>
                </c:pt>
                <c:pt idx="1880">
                  <c:v>4054.2962598168001</c:v>
                </c:pt>
                <c:pt idx="1881">
                  <c:v>3767.3500239008999</c:v>
                </c:pt>
                <c:pt idx="1882">
                  <c:v>3807.1530224726998</c:v>
                </c:pt>
                <c:pt idx="1883">
                  <c:v>3587.1982229208002</c:v>
                </c:pt>
                <c:pt idx="1884">
                  <c:v>3865.5293004371001</c:v>
                </c:pt>
                <c:pt idx="1885">
                  <c:v>3725.48</c:v>
                </c:pt>
                <c:pt idx="1886">
                  <c:v>3832.4</c:v>
                </c:pt>
                <c:pt idx="1887">
                  <c:v>3689.5646203363999</c:v>
                </c:pt>
                <c:pt idx="1888">
                  <c:v>3715.5644411293001</c:v>
                </c:pt>
                <c:pt idx="1889">
                  <c:v>3882.3047543480002</c:v>
                </c:pt>
                <c:pt idx="1890">
                  <c:v>3795.5927412968999</c:v>
                </c:pt>
                <c:pt idx="1891">
                  <c:v>3812.3811076790998</c:v>
                </c:pt>
                <c:pt idx="1892">
                  <c:v>3809.9143429618998</c:v>
                </c:pt>
                <c:pt idx="1893">
                  <c:v>4014.1331870739</c:v>
                </c:pt>
                <c:pt idx="1894">
                  <c:v>3989.6317409326002</c:v>
                </c:pt>
                <c:pt idx="1895">
                  <c:v>3992.9861439064998</c:v>
                </c:pt>
                <c:pt idx="1896">
                  <c:v>3995.3251931640998</c:v>
                </c:pt>
                <c:pt idx="1897">
                  <c:v>3617.3462911587999</c:v>
                </c:pt>
                <c:pt idx="1898">
                  <c:v>3606.1648903844002</c:v>
                </c:pt>
                <c:pt idx="1899">
                  <c:v>3611.5282378523998</c:v>
                </c:pt>
                <c:pt idx="1900">
                  <c:v>3497.6693915004998</c:v>
                </c:pt>
                <c:pt idx="1901">
                  <c:v>3654.3470673605002</c:v>
                </c:pt>
                <c:pt idx="1902">
                  <c:v>3568.7512587366</c:v>
                </c:pt>
                <c:pt idx="1903">
                  <c:v>3593.7217397682998</c:v>
                </c:pt>
                <c:pt idx="1904">
                  <c:v>3623.717336702</c:v>
                </c:pt>
                <c:pt idx="1905">
                  <c:v>3605.8551868776999</c:v>
                </c:pt>
                <c:pt idx="1906">
                  <c:v>3690.9085636877999</c:v>
                </c:pt>
                <c:pt idx="1907">
                  <c:v>3544.2217242808001</c:v>
                </c:pt>
                <c:pt idx="1908">
                  <c:v>3528.4635294478999</c:v>
                </c:pt>
                <c:pt idx="1909">
                  <c:v>3581.5519472362998</c:v>
                </c:pt>
                <c:pt idx="1910">
                  <c:v>3549.7707990969998</c:v>
                </c:pt>
                <c:pt idx="1911">
                  <c:v>3562.9204764613</c:v>
                </c:pt>
                <c:pt idx="1912">
                  <c:v>3566.6661636996</c:v>
                </c:pt>
                <c:pt idx="1913">
                  <c:v>3563.2780095528001</c:v>
                </c:pt>
                <c:pt idx="1914">
                  <c:v>3539.6209472446999</c:v>
                </c:pt>
                <c:pt idx="1915">
                  <c:v>3425.2621611882</c:v>
                </c:pt>
                <c:pt idx="1916">
                  <c:v>3395.0186452497001</c:v>
                </c:pt>
                <c:pt idx="1917">
                  <c:v>3441.0322154157998</c:v>
                </c:pt>
                <c:pt idx="1918">
                  <c:v>3420.6332265760002</c:v>
                </c:pt>
                <c:pt idx="1919">
                  <c:v>3439.8056988757999</c:v>
                </c:pt>
                <c:pt idx="1920">
                  <c:v>3433.0352852216001</c:v>
                </c:pt>
                <c:pt idx="1921">
                  <c:v>3404.4993133990001</c:v>
                </c:pt>
                <c:pt idx="1922">
                  <c:v>3412.2304311019002</c:v>
                </c:pt>
                <c:pt idx="1923">
                  <c:v>3419.7678987457998</c:v>
                </c:pt>
                <c:pt idx="1924">
                  <c:v>3367.5190315823002</c:v>
                </c:pt>
                <c:pt idx="1925">
                  <c:v>3360.534075862</c:v>
                </c:pt>
                <c:pt idx="1926">
                  <c:v>3591.0221518825001</c:v>
                </c:pt>
                <c:pt idx="1927">
                  <c:v>3617.4646801319</c:v>
                </c:pt>
                <c:pt idx="1928">
                  <c:v>3621.1540027134001</c:v>
                </c:pt>
                <c:pt idx="1929">
                  <c:v>3593.1831765658999</c:v>
                </c:pt>
                <c:pt idx="1930">
                  <c:v>3579.3418810264998</c:v>
                </c:pt>
                <c:pt idx="1931">
                  <c:v>3569.5548327757001</c:v>
                </c:pt>
                <c:pt idx="1932">
                  <c:v>3558.3968581047002</c:v>
                </c:pt>
                <c:pt idx="1933">
                  <c:v>3566.2477646317002</c:v>
                </c:pt>
                <c:pt idx="1934">
                  <c:v>3596.4051912371001</c:v>
                </c:pt>
                <c:pt idx="1935">
                  <c:v>3606.1519884106001</c:v>
                </c:pt>
                <c:pt idx="1936">
                  <c:v>3865.3181649793</c:v>
                </c:pt>
                <c:pt idx="1937">
                  <c:v>3904.4829202328001</c:v>
                </c:pt>
                <c:pt idx="1938">
                  <c:v>3924.7398439211001</c:v>
                </c:pt>
                <c:pt idx="1939">
                  <c:v>3889.7584851849001</c:v>
                </c:pt>
                <c:pt idx="1940">
                  <c:v>3933.6075896328002</c:v>
                </c:pt>
                <c:pt idx="1941">
                  <c:v>4105.1127585961003</c:v>
                </c:pt>
                <c:pt idx="1942">
                  <c:v>3763.6205157956001</c:v>
                </c:pt>
                <c:pt idx="1943">
                  <c:v>3819.8653414424998</c:v>
                </c:pt>
                <c:pt idx="1944">
                  <c:v>3797.5817895103</c:v>
                </c:pt>
                <c:pt idx="1945">
                  <c:v>3772.9363353274998</c:v>
                </c:pt>
                <c:pt idx="1946">
                  <c:v>3799.6785429510001</c:v>
                </c:pt>
                <c:pt idx="1947">
                  <c:v>3811.6119793671</c:v>
                </c:pt>
                <c:pt idx="1948">
                  <c:v>3804.4191701095001</c:v>
                </c:pt>
                <c:pt idx="1949">
                  <c:v>3782.6641011217998</c:v>
                </c:pt>
                <c:pt idx="1950">
                  <c:v>3689.8628931904</c:v>
                </c:pt>
                <c:pt idx="1951">
                  <c:v>3832.0808847342</c:v>
                </c:pt>
                <c:pt idx="1952">
                  <c:v>3848.9563696824998</c:v>
                </c:pt>
                <c:pt idx="1953">
                  <c:v>3859.8399833295998</c:v>
                </c:pt>
                <c:pt idx="1954">
                  <c:v>3828.3719040694</c:v>
                </c:pt>
                <c:pt idx="1955">
                  <c:v>3898.8684595605</c:v>
                </c:pt>
                <c:pt idx="1956">
                  <c:v>3899.6558689561998</c:v>
                </c:pt>
                <c:pt idx="1957">
                  <c:v>3851.2491896498</c:v>
                </c:pt>
                <c:pt idx="1958">
                  <c:v>3866.2959463247998</c:v>
                </c:pt>
                <c:pt idx="1959">
                  <c:v>3846.2744415121001</c:v>
                </c:pt>
                <c:pt idx="1960">
                  <c:v>3855.7443626577001</c:v>
                </c:pt>
                <c:pt idx="1961">
                  <c:v>3892.0523011383002</c:v>
                </c:pt>
                <c:pt idx="1962">
                  <c:v>3985.8512364813</c:v>
                </c:pt>
                <c:pt idx="1963">
                  <c:v>3970.3890446061</c:v>
                </c:pt>
                <c:pt idx="1964">
                  <c:v>3974.4157640953999</c:v>
                </c:pt>
                <c:pt idx="1965">
                  <c:v>3996.0371307639998</c:v>
                </c:pt>
                <c:pt idx="1966">
                  <c:v>4027.7873954939</c:v>
                </c:pt>
                <c:pt idx="1967">
                  <c:v>3974.8114294551001</c:v>
                </c:pt>
                <c:pt idx="1968">
                  <c:v>3987.3052249051998</c:v>
                </c:pt>
                <c:pt idx="1969">
                  <c:v>3977.7074432879999</c:v>
                </c:pt>
                <c:pt idx="1970">
                  <c:v>3968.4387009853999</c:v>
                </c:pt>
                <c:pt idx="1971">
                  <c:v>3913.7817170518001</c:v>
                </c:pt>
                <c:pt idx="1972">
                  <c:v>3915.3753197804999</c:v>
                </c:pt>
                <c:pt idx="1973">
                  <c:v>4018.5905096995002</c:v>
                </c:pt>
                <c:pt idx="1974">
                  <c:v>4008.3708718477001</c:v>
                </c:pt>
                <c:pt idx="1975">
                  <c:v>4080.2601141916002</c:v>
                </c:pt>
                <c:pt idx="1976">
                  <c:v>4081.2216046987</c:v>
                </c:pt>
                <c:pt idx="1977">
                  <c:v>4094.7047913777001</c:v>
                </c:pt>
                <c:pt idx="1978">
                  <c:v>4135.1849399746998</c:v>
                </c:pt>
                <c:pt idx="1979">
                  <c:v>4818.7706353497997</c:v>
                </c:pt>
                <c:pt idx="1980">
                  <c:v>5102.1507526414998</c:v>
                </c:pt>
                <c:pt idx="1981">
                  <c:v>4875.5994313972997</c:v>
                </c:pt>
                <c:pt idx="1982">
                  <c:v>5030.9332705867</c:v>
                </c:pt>
                <c:pt idx="1983">
                  <c:v>5028.3210819427004</c:v>
                </c:pt>
                <c:pt idx="1984">
                  <c:v>5198.1731702888001</c:v>
                </c:pt>
                <c:pt idx="1985">
                  <c:v>5260.2050430865002</c:v>
                </c:pt>
                <c:pt idx="1986">
                  <c:v>5179.9976492180003</c:v>
                </c:pt>
                <c:pt idx="1987">
                  <c:v>5283.5437578250003</c:v>
                </c:pt>
                <c:pt idx="1988">
                  <c:v>5049.6058235388</c:v>
                </c:pt>
                <c:pt idx="1989">
                  <c:v>5077.5158640877999</c:v>
                </c:pt>
                <c:pt idx="1990">
                  <c:v>5066.8670401605996</c:v>
                </c:pt>
                <c:pt idx="1991">
                  <c:v>5158.3874010066002</c:v>
                </c:pt>
                <c:pt idx="1992">
                  <c:v>5045.6751659083002</c:v>
                </c:pt>
                <c:pt idx="1993">
                  <c:v>5184.2044677779004</c:v>
                </c:pt>
                <c:pt idx="1994">
                  <c:v>5220.9599338197004</c:v>
                </c:pt>
                <c:pt idx="1995">
                  <c:v>5276.5589823291002</c:v>
                </c:pt>
                <c:pt idx="1996">
                  <c:v>5266.6612458779</c:v>
                </c:pt>
                <c:pt idx="1997">
                  <c:v>5292.1483296980996</c:v>
                </c:pt>
                <c:pt idx="1998">
                  <c:v>5276.5583181646998</c:v>
                </c:pt>
                <c:pt idx="1999">
                  <c:v>5398.4334166027002</c:v>
                </c:pt>
                <c:pt idx="2000">
                  <c:v>5552.5219105461001</c:v>
                </c:pt>
                <c:pt idx="2001">
                  <c:v>5432.9910174238003</c:v>
                </c:pt>
                <c:pt idx="2002">
                  <c:v>5132.2275262740004</c:v>
                </c:pt>
                <c:pt idx="2003">
                  <c:v>5151.5745281681002</c:v>
                </c:pt>
                <c:pt idx="2004">
                  <c:v>5200.1932393191</c:v>
                </c:pt>
                <c:pt idx="2005">
                  <c:v>5152.5457396305001</c:v>
                </c:pt>
                <c:pt idx="2006">
                  <c:v>5151.4334996793004</c:v>
                </c:pt>
                <c:pt idx="2007">
                  <c:v>5277.4444688896001</c:v>
                </c:pt>
                <c:pt idx="2008">
                  <c:v>5297.9424922151002</c:v>
                </c:pt>
                <c:pt idx="2009">
                  <c:v>5405.8780670083997</c:v>
                </c:pt>
                <c:pt idx="2010">
                  <c:v>5697.6790537992001</c:v>
                </c:pt>
                <c:pt idx="2011">
                  <c:v>5812.3317793033002</c:v>
                </c:pt>
                <c:pt idx="2012">
                  <c:v>5713.0350518135001</c:v>
                </c:pt>
                <c:pt idx="2013">
                  <c:v>5706.0084207883001</c:v>
                </c:pt>
                <c:pt idx="2014">
                  <c:v>5899.5296934602002</c:v>
                </c:pt>
                <c:pt idx="2015">
                  <c:v>5932.4413913917997</c:v>
                </c:pt>
                <c:pt idx="2016">
                  <c:v>6159.6859018286996</c:v>
                </c:pt>
                <c:pt idx="2017">
                  <c:v>6387.8294504389996</c:v>
                </c:pt>
                <c:pt idx="2018">
                  <c:v>7254.8055361621</c:v>
                </c:pt>
                <c:pt idx="2019">
                  <c:v>6992.7066614624</c:v>
                </c:pt>
                <c:pt idx="2020">
                  <c:v>7906.9408350528001</c:v>
                </c:pt>
                <c:pt idx="2021">
                  <c:v>7928.4174163466996</c:v>
                </c:pt>
                <c:pt idx="2022">
                  <c:v>8177.4535191838004</c:v>
                </c:pt>
                <c:pt idx="2023">
                  <c:v>7820.0762428219005</c:v>
                </c:pt>
                <c:pt idx="2024">
                  <c:v>7243.6505389639997</c:v>
                </c:pt>
                <c:pt idx="2025">
                  <c:v>7295.6497288231003</c:v>
                </c:pt>
                <c:pt idx="2026">
                  <c:v>8221.2593953546002</c:v>
                </c:pt>
                <c:pt idx="2027">
                  <c:v>7917.0124987984</c:v>
                </c:pt>
                <c:pt idx="2028">
                  <c:v>7961.1287431622004</c:v>
                </c:pt>
                <c:pt idx="2029">
                  <c:v>7723.9038796247996</c:v>
                </c:pt>
                <c:pt idx="2030">
                  <c:v>7903.8469103955003</c:v>
                </c:pt>
                <c:pt idx="2031">
                  <c:v>8038.5067907549001</c:v>
                </c:pt>
                <c:pt idx="2032">
                  <c:v>8089.5701634981997</c:v>
                </c:pt>
                <c:pt idx="2033">
                  <c:v>8653.1423680220996</c:v>
                </c:pt>
                <c:pt idx="2034">
                  <c:v>8800.3466061526997</c:v>
                </c:pt>
                <c:pt idx="2035">
                  <c:v>8719.3314849999006</c:v>
                </c:pt>
                <c:pt idx="2036">
                  <c:v>8672.4001072906995</c:v>
                </c:pt>
                <c:pt idx="2037">
                  <c:v>8287.0402563222997</c:v>
                </c:pt>
                <c:pt idx="2038">
                  <c:v>8513.2038819333993</c:v>
                </c:pt>
                <c:pt idx="2039">
                  <c:v>8588.4795049694003</c:v>
                </c:pt>
                <c:pt idx="2040">
                  <c:v>8744.2655607164997</c:v>
                </c:pt>
                <c:pt idx="2041">
                  <c:v>8474.0482291229</c:v>
                </c:pt>
                <c:pt idx="2042">
                  <c:v>7645.5725139007</c:v>
                </c:pt>
                <c:pt idx="2043">
                  <c:v>7790.3211349552003</c:v>
                </c:pt>
                <c:pt idx="2044">
                  <c:v>7730.8817258862</c:v>
                </c:pt>
                <c:pt idx="2045">
                  <c:v>8030.2560794416004</c:v>
                </c:pt>
                <c:pt idx="2046">
                  <c:v>7949.4257986250004</c:v>
                </c:pt>
                <c:pt idx="2047">
                  <c:v>7600.9224920884999</c:v>
                </c:pt>
                <c:pt idx="2048">
                  <c:v>7954.0062377205004</c:v>
                </c:pt>
                <c:pt idx="2049">
                  <c:v>7903.6252503797996</c:v>
                </c:pt>
                <c:pt idx="2050">
                  <c:v>8151.7886797814999</c:v>
                </c:pt>
                <c:pt idx="2051">
                  <c:v>8256.7200994617997</c:v>
                </c:pt>
                <c:pt idx="2052">
                  <c:v>8667.7879539941005</c:v>
                </c:pt>
                <c:pt idx="2053">
                  <c:v>8836.1684129095993</c:v>
                </c:pt>
                <c:pt idx="2054">
                  <c:v>9061.5404606385</c:v>
                </c:pt>
                <c:pt idx="2055">
                  <c:v>9346.9750871975994</c:v>
                </c:pt>
                <c:pt idx="2056">
                  <c:v>9012.4878496521997</c:v>
                </c:pt>
                <c:pt idx="2057">
                  <c:v>9259.1236383919004</c:v>
                </c:pt>
                <c:pt idx="2058">
                  <c:v>9559.9006885716008</c:v>
                </c:pt>
                <c:pt idx="2059">
                  <c:v>9906.4079650549993</c:v>
                </c:pt>
                <c:pt idx="2060">
                  <c:v>10461.4121688088</c:v>
                </c:pt>
                <c:pt idx="2061">
                  <c:v>10843.570974779699</c:v>
                </c:pt>
                <c:pt idx="2062">
                  <c:v>10996.459749535299</c:v>
                </c:pt>
                <c:pt idx="2063">
                  <c:v>11665.4096837335</c:v>
                </c:pt>
                <c:pt idx="2064">
                  <c:v>12444.925859987799</c:v>
                </c:pt>
                <c:pt idx="2065">
                  <c:v>11086.268828652601</c:v>
                </c:pt>
                <c:pt idx="2066">
                  <c:v>12316.9530120207</c:v>
                </c:pt>
                <c:pt idx="2067">
                  <c:v>12024.0809722046</c:v>
                </c:pt>
                <c:pt idx="2068">
                  <c:v>10932.310507173301</c:v>
                </c:pt>
                <c:pt idx="2069">
                  <c:v>10454.6838183291</c:v>
                </c:pt>
                <c:pt idx="2070">
                  <c:v>10800.130139950399</c:v>
                </c:pt>
                <c:pt idx="2071">
                  <c:v>11942.2402247929</c:v>
                </c:pt>
                <c:pt idx="2072">
                  <c:v>11645.5246063376</c:v>
                </c:pt>
                <c:pt idx="2073">
                  <c:v>10946.2090547386</c:v>
                </c:pt>
                <c:pt idx="2074">
                  <c:v>11219.046000435201</c:v>
                </c:pt>
                <c:pt idx="2075">
                  <c:v>11422.1144680283</c:v>
                </c:pt>
                <c:pt idx="2076">
                  <c:v>12335.999394648399</c:v>
                </c:pt>
                <c:pt idx="2077">
                  <c:v>12575.904067439</c:v>
                </c:pt>
                <c:pt idx="2078">
                  <c:v>12054.183793489399</c:v>
                </c:pt>
                <c:pt idx="2079">
                  <c:v>11324.1446969751</c:v>
                </c:pt>
                <c:pt idx="2080">
                  <c:v>11802.959963588401</c:v>
                </c:pt>
                <c:pt idx="2081">
                  <c:v>11279.6027356333</c:v>
                </c:pt>
                <c:pt idx="2082">
                  <c:v>10506.395827308699</c:v>
                </c:pt>
                <c:pt idx="2083">
                  <c:v>10934.482739552501</c:v>
                </c:pt>
                <c:pt idx="2084">
                  <c:v>9490.4105157548001</c:v>
                </c:pt>
                <c:pt idx="2085">
                  <c:v>9733.1321340919003</c:v>
                </c:pt>
                <c:pt idx="2086">
                  <c:v>10603.348873171301</c:v>
                </c:pt>
                <c:pt idx="2087">
                  <c:v>10466.260938150899</c:v>
                </c:pt>
                <c:pt idx="2088">
                  <c:v>10983.2160020296</c:v>
                </c:pt>
                <c:pt idx="2089">
                  <c:v>10551.1316333347</c:v>
                </c:pt>
                <c:pt idx="2090">
                  <c:v>10285.6392306749</c:v>
                </c:pt>
                <c:pt idx="2091">
                  <c:v>10027.5326122485</c:v>
                </c:pt>
                <c:pt idx="2092">
                  <c:v>9771.5047613174993</c:v>
                </c:pt>
                <c:pt idx="2093">
                  <c:v>9897.4293515161007</c:v>
                </c:pt>
                <c:pt idx="2094">
                  <c:v>9812.2263505783994</c:v>
                </c:pt>
                <c:pt idx="2095">
                  <c:v>9440.1400373075994</c:v>
                </c:pt>
                <c:pt idx="2096">
                  <c:v>9495.8552614050004</c:v>
                </c:pt>
                <c:pt idx="2097">
                  <c:v>9506.7042731420006</c:v>
                </c:pt>
                <c:pt idx="2098">
                  <c:v>9572.7353718030008</c:v>
                </c:pt>
                <c:pt idx="2099">
                  <c:v>10005.2944733245</c:v>
                </c:pt>
                <c:pt idx="2100">
                  <c:v>10385.200606124599</c:v>
                </c:pt>
                <c:pt idx="2101">
                  <c:v>10513.9114715942</c:v>
                </c:pt>
                <c:pt idx="2102">
                  <c:v>10831.2598554087</c:v>
                </c:pt>
                <c:pt idx="2103">
                  <c:v>10985.807541628699</c:v>
                </c:pt>
                <c:pt idx="2104">
                  <c:v>11811.7870541507</c:v>
                </c:pt>
                <c:pt idx="2105">
                  <c:v>11310.187223605</c:v>
                </c:pt>
                <c:pt idx="2106">
                  <c:v>11956.0472230184</c:v>
                </c:pt>
                <c:pt idx="2107">
                  <c:v>11817.4554825164</c:v>
                </c:pt>
                <c:pt idx="2108">
                  <c:v>11827.574571691801</c:v>
                </c:pt>
                <c:pt idx="2109">
                  <c:v>11278.2812549022</c:v>
                </c:pt>
                <c:pt idx="2110">
                  <c:v>11485.3657829898</c:v>
                </c:pt>
                <c:pt idx="2111">
                  <c:v>11391.968653903799</c:v>
                </c:pt>
                <c:pt idx="2112">
                  <c:v>10869.3791128623</c:v>
                </c:pt>
                <c:pt idx="2113">
                  <c:v>10211.498581698201</c:v>
                </c:pt>
                <c:pt idx="2114">
                  <c:v>10386.539550019501</c:v>
                </c:pt>
                <c:pt idx="2115">
                  <c:v>10388.450592560401</c:v>
                </c:pt>
                <c:pt idx="2116">
                  <c:v>10212.1014417394</c:v>
                </c:pt>
                <c:pt idx="2117">
                  <c:v>10335.3728385716</c:v>
                </c:pt>
                <c:pt idx="2118">
                  <c:v>10774.8103058331</c:v>
                </c:pt>
                <c:pt idx="2119">
                  <c:v>10818.507007619301</c:v>
                </c:pt>
                <c:pt idx="2120">
                  <c:v>10064.916794479301</c:v>
                </c:pt>
                <c:pt idx="2121">
                  <c:v>10161.164749490101</c:v>
                </c:pt>
                <c:pt idx="2122">
                  <c:v>10364.2813536875</c:v>
                </c:pt>
                <c:pt idx="2123">
                  <c:v>10171.4974606754</c:v>
                </c:pt>
                <c:pt idx="2124">
                  <c:v>10068.922419922001</c:v>
                </c:pt>
                <c:pt idx="2125">
                  <c:v>10312.2150398496</c:v>
                </c:pt>
                <c:pt idx="2126">
                  <c:v>10122.1965329581</c:v>
                </c:pt>
                <c:pt idx="2127">
                  <c:v>9743.1620510450994</c:v>
                </c:pt>
                <c:pt idx="2128">
                  <c:v>9487.9764335191994</c:v>
                </c:pt>
                <c:pt idx="2129">
                  <c:v>9590.7363369227005</c:v>
                </c:pt>
                <c:pt idx="2130">
                  <c:v>9624.9839105321007</c:v>
                </c:pt>
                <c:pt idx="2131">
                  <c:v>9780.6678970326993</c:v>
                </c:pt>
                <c:pt idx="2132">
                  <c:v>10381.855959251599</c:v>
                </c:pt>
                <c:pt idx="2133">
                  <c:v>10691.31129913</c:v>
                </c:pt>
                <c:pt idx="2134">
                  <c:v>10555.0469008368</c:v>
                </c:pt>
                <c:pt idx="2135">
                  <c:v>10576.317891525099</c:v>
                </c:pt>
                <c:pt idx="2136">
                  <c:v>10334.0238858467</c:v>
                </c:pt>
                <c:pt idx="2137">
                  <c:v>10495.2273642085</c:v>
                </c:pt>
                <c:pt idx="2138">
                  <c:v>10402.796530691099</c:v>
                </c:pt>
                <c:pt idx="2139">
                  <c:v>10332.942188105701</c:v>
                </c:pt>
                <c:pt idx="2140">
                  <c:v>10082.946826483299</c:v>
                </c:pt>
                <c:pt idx="2141">
                  <c:v>10152.7529840771</c:v>
                </c:pt>
                <c:pt idx="2142">
                  <c:v>10396.767204740299</c:v>
                </c:pt>
                <c:pt idx="2143">
                  <c:v>10299.476960485499</c:v>
                </c:pt>
                <c:pt idx="2144">
                  <c:v>10351.2320218437</c:v>
                </c:pt>
                <c:pt idx="2145">
                  <c:v>10302.190713678299</c:v>
                </c:pt>
                <c:pt idx="2146">
                  <c:v>10301.659651693801</c:v>
                </c:pt>
                <c:pt idx="2147">
                  <c:v>10231.421511959599</c:v>
                </c:pt>
                <c:pt idx="2148">
                  <c:v>10168.2877093815</c:v>
                </c:pt>
                <c:pt idx="2149">
                  <c:v>10223.5055788024</c:v>
                </c:pt>
                <c:pt idx="2150">
                  <c:v>10138.3352052234</c:v>
                </c:pt>
                <c:pt idx="2151">
                  <c:v>9984.5205159670004</c:v>
                </c:pt>
                <c:pt idx="2152">
                  <c:v>10031.866708993601</c:v>
                </c:pt>
                <c:pt idx="2153">
                  <c:v>9719.7186961077005</c:v>
                </c:pt>
                <c:pt idx="2154">
                  <c:v>8688.9735259572008</c:v>
                </c:pt>
                <c:pt idx="2155">
                  <c:v>8438.7085524873</c:v>
                </c:pt>
                <c:pt idx="2156">
                  <c:v>8103.2108995944</c:v>
                </c:pt>
                <c:pt idx="2157">
                  <c:v>8195.2106969967008</c:v>
                </c:pt>
                <c:pt idx="2158">
                  <c:v>8146.4140320045999</c:v>
                </c:pt>
                <c:pt idx="2159">
                  <c:v>8085.7132904217997</c:v>
                </c:pt>
                <c:pt idx="2160">
                  <c:v>8241.3414700027006</c:v>
                </c:pt>
                <c:pt idx="2161">
                  <c:v>8333.6891904216991</c:v>
                </c:pt>
                <c:pt idx="2162">
                  <c:v>8273.4640176572993</c:v>
                </c:pt>
                <c:pt idx="2163">
                  <c:v>8203.8438327979002</c:v>
                </c:pt>
                <c:pt idx="2164">
                  <c:v>8163.9026381023996</c:v>
                </c:pt>
                <c:pt idx="2165">
                  <c:v>8137.1466890387001</c:v>
                </c:pt>
                <c:pt idx="2166">
                  <c:v>7853.6933048347</c:v>
                </c:pt>
                <c:pt idx="2167">
                  <c:v>8236.2083793045003</c:v>
                </c:pt>
                <c:pt idx="2168">
                  <c:v>8201.6378181925993</c:v>
                </c:pt>
                <c:pt idx="2169">
                  <c:v>8572.3808124347997</c:v>
                </c:pt>
                <c:pt idx="2170">
                  <c:v>8582.1445177037003</c:v>
                </c:pt>
                <c:pt idx="2171">
                  <c:v>8320.1715813968003</c:v>
                </c:pt>
                <c:pt idx="2172">
                  <c:v>8328.6042603935002</c:v>
                </c:pt>
                <c:pt idx="2173">
                  <c:v>8282.1773258265002</c:v>
                </c:pt>
                <c:pt idx="2174">
                  <c:v>8337.8189985373992</c:v>
                </c:pt>
                <c:pt idx="2175">
                  <c:v>8162.44</c:v>
                </c:pt>
                <c:pt idx="2176">
                  <c:v>8003.8203947876</c:v>
                </c:pt>
                <c:pt idx="2177">
                  <c:v>8058.0580811125001</c:v>
                </c:pt>
                <c:pt idx="2178">
                  <c:v>7970.2394756045996</c:v>
                </c:pt>
                <c:pt idx="2179">
                  <c:v>7943.3471070605001</c:v>
                </c:pt>
                <c:pt idx="2180">
                  <c:v>8200.3187633988</c:v>
                </c:pt>
                <c:pt idx="2181">
                  <c:v>8200.2460994923003</c:v>
                </c:pt>
                <c:pt idx="2182">
                  <c:v>8073.4095438836002</c:v>
                </c:pt>
                <c:pt idx="2183">
                  <c:v>7420.4158364927998</c:v>
                </c:pt>
                <c:pt idx="2184">
                  <c:v>7460.6174159278999</c:v>
                </c:pt>
                <c:pt idx="2185">
                  <c:v>8591.2238974162992</c:v>
                </c:pt>
                <c:pt idx="2186">
                  <c:v>9578.3675560736992</c:v>
                </c:pt>
                <c:pt idx="2187">
                  <c:v>9458.2233596271999</c:v>
                </c:pt>
                <c:pt idx="2188">
                  <c:v>9455.7246926057996</c:v>
                </c:pt>
                <c:pt idx="2189">
                  <c:v>9225.9954793378001</c:v>
                </c:pt>
                <c:pt idx="2190">
                  <c:v>9131.4106303054996</c:v>
                </c:pt>
                <c:pt idx="2191">
                  <c:v>9197.6323446207007</c:v>
                </c:pt>
                <c:pt idx="2192">
                  <c:v>9290.8966023935991</c:v>
                </c:pt>
                <c:pt idx="2193">
                  <c:v>9202.4154505499992</c:v>
                </c:pt>
                <c:pt idx="2194">
                  <c:v>9369.6280811552006</c:v>
                </c:pt>
                <c:pt idx="2195">
                  <c:v>9326.5996237840991</c:v>
                </c:pt>
                <c:pt idx="2196">
                  <c:v>9335.7524023304995</c:v>
                </c:pt>
                <c:pt idx="2197">
                  <c:v>9226.4858208826008</c:v>
                </c:pt>
                <c:pt idx="2198">
                  <c:v>8794.3586445232995</c:v>
                </c:pt>
                <c:pt idx="2199">
                  <c:v>8798.0420546255991</c:v>
                </c:pt>
                <c:pt idx="2200">
                  <c:v>9081.1868784913004</c:v>
                </c:pt>
                <c:pt idx="2201">
                  <c:v>8711.5343391678998</c:v>
                </c:pt>
                <c:pt idx="2202">
                  <c:v>8760.8927181434992</c:v>
                </c:pt>
                <c:pt idx="2203">
                  <c:v>8749.5205910189998</c:v>
                </c:pt>
                <c:pt idx="2204">
                  <c:v>8656.9709223539994</c:v>
                </c:pt>
                <c:pt idx="2205">
                  <c:v>8500.6435581622009</c:v>
                </c:pt>
                <c:pt idx="2206">
                  <c:v>8469.2608988991997</c:v>
                </c:pt>
                <c:pt idx="2207">
                  <c:v>8537.3396519676007</c:v>
                </c:pt>
                <c:pt idx="2208">
                  <c:v>8205.8063659942</c:v>
                </c:pt>
                <c:pt idx="2209">
                  <c:v>8118.4885358003003</c:v>
                </c:pt>
                <c:pt idx="2210">
                  <c:v>8074.8431736099001</c:v>
                </c:pt>
                <c:pt idx="2211">
                  <c:v>7612.7405735024004</c:v>
                </c:pt>
                <c:pt idx="2212">
                  <c:v>7262.1105349482996</c:v>
                </c:pt>
                <c:pt idx="2213">
                  <c:v>7303.4057585241999</c:v>
                </c:pt>
                <c:pt idx="2214">
                  <c:v>7041.7329364241996</c:v>
                </c:pt>
                <c:pt idx="2215">
                  <c:v>7211.8618087461</c:v>
                </c:pt>
                <c:pt idx="2216">
                  <c:v>7141.0694486947004</c:v>
                </c:pt>
                <c:pt idx="2217">
                  <c:v>7523.4806726004999</c:v>
                </c:pt>
                <c:pt idx="2218">
                  <c:v>7390.2074692269998</c:v>
                </c:pt>
                <c:pt idx="2219">
                  <c:v>7729.2659389350001</c:v>
                </c:pt>
                <c:pt idx="2220">
                  <c:v>7542.2356086360996</c:v>
                </c:pt>
                <c:pt idx="2221">
                  <c:v>7381.9630078152004</c:v>
                </c:pt>
                <c:pt idx="2222">
                  <c:v>7333.4329304881003</c:v>
                </c:pt>
                <c:pt idx="2223">
                  <c:v>7315.3677645579</c:v>
                </c:pt>
                <c:pt idx="2224">
                  <c:v>7213.7337617193998</c:v>
                </c:pt>
                <c:pt idx="2225">
                  <c:v>7398.7870496068999</c:v>
                </c:pt>
                <c:pt idx="2226">
                  <c:v>7511.8805831153004</c:v>
                </c:pt>
                <c:pt idx="2227">
                  <c:v>7532.1235130863997</c:v>
                </c:pt>
                <c:pt idx="2228">
                  <c:v>7550.2391998745998</c:v>
                </c:pt>
                <c:pt idx="2229">
                  <c:v>7333.0960431600997</c:v>
                </c:pt>
                <c:pt idx="2230">
                  <c:v>7239.7625754410001</c:v>
                </c:pt>
                <c:pt idx="2231">
                  <c:v>7198.0666770463004</c:v>
                </c:pt>
                <c:pt idx="2232">
                  <c:v>7190.2723692611999</c:v>
                </c:pt>
                <c:pt idx="2233">
                  <c:v>7238.8743229874999</c:v>
                </c:pt>
                <c:pt idx="2234">
                  <c:v>7087.0249853496998</c:v>
                </c:pt>
                <c:pt idx="2235">
                  <c:v>7112.7314761240996</c:v>
                </c:pt>
                <c:pt idx="2236">
                  <c:v>6883.4963937702996</c:v>
                </c:pt>
                <c:pt idx="2237">
                  <c:v>6584.0288433457999</c:v>
                </c:pt>
                <c:pt idx="2238">
                  <c:v>7424.0154002314002</c:v>
                </c:pt>
                <c:pt idx="2239">
                  <c:v>7147.5683237876001</c:v>
                </c:pt>
                <c:pt idx="2240">
                  <c:v>7139.9333705300996</c:v>
                </c:pt>
                <c:pt idx="2241">
                  <c:v>7286.3350811573</c:v>
                </c:pt>
                <c:pt idx="2242">
                  <c:v>7236.9862046092003</c:v>
                </c:pt>
                <c:pt idx="2243">
                  <c:v>7166.1723785327003</c:v>
                </c:pt>
                <c:pt idx="2244">
                  <c:v>7235.6266504955001</c:v>
                </c:pt>
                <c:pt idx="2245">
                  <c:v>7212.8093952216004</c:v>
                </c:pt>
                <c:pt idx="2246">
                  <c:v>7183.7065360296001</c:v>
                </c:pt>
                <c:pt idx="2247">
                  <c:v>7227.2937116818002</c:v>
                </c:pt>
                <c:pt idx="2248">
                  <c:v>7311.5606439229996</c:v>
                </c:pt>
                <c:pt idx="2249">
                  <c:v>7385.4648479130001</c:v>
                </c:pt>
                <c:pt idx="2250">
                  <c:v>7251.2767943228</c:v>
                </c:pt>
                <c:pt idx="2251">
                  <c:v>7179.9578192867002</c:v>
                </c:pt>
                <c:pt idx="2252">
                  <c:v>7174.7440119511002</c:v>
                </c:pt>
                <c:pt idx="2253">
                  <c:v>6955.4875796712004</c:v>
                </c:pt>
                <c:pt idx="2254">
                  <c:v>7291.2195053188998</c:v>
                </c:pt>
                <c:pt idx="2255">
                  <c:v>7337.6366701377001</c:v>
                </c:pt>
                <c:pt idx="2256">
                  <c:v>7347.4332644391998</c:v>
                </c:pt>
                <c:pt idx="2257">
                  <c:v>7713.8607536496002</c:v>
                </c:pt>
                <c:pt idx="2258">
                  <c:v>8039.6037008183002</c:v>
                </c:pt>
                <c:pt idx="2259">
                  <c:v>8067.6063690563997</c:v>
                </c:pt>
                <c:pt idx="2260">
                  <c:v>7808.7013638164999</c:v>
                </c:pt>
                <c:pt idx="2261">
                  <c:v>8087.4528852358999</c:v>
                </c:pt>
                <c:pt idx="2262">
                  <c:v>8078.9935319902997</c:v>
                </c:pt>
                <c:pt idx="2263">
                  <c:v>8149.3137171467997</c:v>
                </c:pt>
                <c:pt idx="2264">
                  <c:v>8116.9610079465001</c:v>
                </c:pt>
                <c:pt idx="2265">
                  <c:v>8735.1424391364999</c:v>
                </c:pt>
                <c:pt idx="2266">
                  <c:v>8843.6757322237008</c:v>
                </c:pt>
                <c:pt idx="2267">
                  <c:v>8711.6375778988004</c:v>
                </c:pt>
                <c:pt idx="2268">
                  <c:v>8925.2990284455991</c:v>
                </c:pt>
                <c:pt idx="2269">
                  <c:v>8939.8643002492008</c:v>
                </c:pt>
                <c:pt idx="2270">
                  <c:v>8638.1814404613997</c:v>
                </c:pt>
                <c:pt idx="2271">
                  <c:v>8652.6837629859001</c:v>
                </c:pt>
                <c:pt idx="2272">
                  <c:v>8708.7860134330003</c:v>
                </c:pt>
                <c:pt idx="2273">
                  <c:v>8635.0743569586994</c:v>
                </c:pt>
                <c:pt idx="2274">
                  <c:v>8384.0887767670993</c:v>
                </c:pt>
                <c:pt idx="2275">
                  <c:v>8451.2322960209003</c:v>
                </c:pt>
                <c:pt idx="2276">
                  <c:v>8347.5675054059993</c:v>
                </c:pt>
                <c:pt idx="2277">
                  <c:v>8562.3074704419996</c:v>
                </c:pt>
                <c:pt idx="2278">
                  <c:v>8881.9623914603999</c:v>
                </c:pt>
                <c:pt idx="2279">
                  <c:v>9131.1149880642006</c:v>
                </c:pt>
                <c:pt idx="2280">
                  <c:v>9320.9784062485996</c:v>
                </c:pt>
                <c:pt idx="2281">
                  <c:v>9545.0779565894009</c:v>
                </c:pt>
                <c:pt idx="2282">
                  <c:v>9388.8807518858994</c:v>
                </c:pt>
                <c:pt idx="2283">
                  <c:v>9363.1933827574994</c:v>
                </c:pt>
                <c:pt idx="2284">
                  <c:v>9385.2603858419006</c:v>
                </c:pt>
                <c:pt idx="2285">
                  <c:v>9269.7070348446996</c:v>
                </c:pt>
                <c:pt idx="2286">
                  <c:v>9177.8946372066002</c:v>
                </c:pt>
                <c:pt idx="2287">
                  <c:v>9625.4566372010995</c:v>
                </c:pt>
                <c:pt idx="2288">
                  <c:v>9681.3774113095005</c:v>
                </c:pt>
                <c:pt idx="2289">
                  <c:v>9795.3440659492007</c:v>
                </c:pt>
                <c:pt idx="2290">
                  <c:v>9927.7782564212994</c:v>
                </c:pt>
                <c:pt idx="2291">
                  <c:v>10132.706499106</c:v>
                </c:pt>
                <c:pt idx="2292">
                  <c:v>9838.9000162764005</c:v>
                </c:pt>
                <c:pt idx="2293">
                  <c:v>10236.635148232601</c:v>
                </c:pt>
                <c:pt idx="2294">
                  <c:v>10364.926288225201</c:v>
                </c:pt>
                <c:pt idx="2295">
                  <c:v>10218.099737304599</c:v>
                </c:pt>
                <c:pt idx="2296">
                  <c:v>10367.5279981077</c:v>
                </c:pt>
                <c:pt idx="2297">
                  <c:v>9926.3536905689998</c:v>
                </c:pt>
                <c:pt idx="2298">
                  <c:v>9876.2349632051992</c:v>
                </c:pt>
                <c:pt idx="2299">
                  <c:v>9636.6240948154991</c:v>
                </c:pt>
                <c:pt idx="2300">
                  <c:v>10189.9959829746</c:v>
                </c:pt>
                <c:pt idx="2301">
                  <c:v>9701.0371914987008</c:v>
                </c:pt>
                <c:pt idx="2302">
                  <c:v>9631.4849459560992</c:v>
                </c:pt>
                <c:pt idx="2303">
                  <c:v>9670.8586543714991</c:v>
                </c:pt>
                <c:pt idx="2304">
                  <c:v>9689.0867428480997</c:v>
                </c:pt>
                <c:pt idx="2305">
                  <c:v>9919.5514478418008</c:v>
                </c:pt>
                <c:pt idx="2306">
                  <c:v>9640.4695050584996</c:v>
                </c:pt>
                <c:pt idx="2307">
                  <c:v>9392.8696287194998</c:v>
                </c:pt>
                <c:pt idx="2308">
                  <c:v>8787.9783631623995</c:v>
                </c:pt>
                <c:pt idx="2309">
                  <c:v>8784.9953524383</c:v>
                </c:pt>
                <c:pt idx="2310">
                  <c:v>8778.4705108021008</c:v>
                </c:pt>
                <c:pt idx="2311">
                  <c:v>8639.5914172977009</c:v>
                </c:pt>
                <c:pt idx="2312">
                  <c:v>8548.9483224221003</c:v>
                </c:pt>
                <c:pt idx="2313">
                  <c:v>8923.0443982559009</c:v>
                </c:pt>
                <c:pt idx="2314">
                  <c:v>8791.1120581303003</c:v>
                </c:pt>
                <c:pt idx="2315">
                  <c:v>8756.9610624112993</c:v>
                </c:pt>
                <c:pt idx="2316">
                  <c:v>9078.5787771302003</c:v>
                </c:pt>
                <c:pt idx="2317">
                  <c:v>9126.6368222216006</c:v>
                </c:pt>
                <c:pt idx="2318">
                  <c:v>8925.2134877788994</c:v>
                </c:pt>
                <c:pt idx="2319">
                  <c:v>8166.3138940249</c:v>
                </c:pt>
                <c:pt idx="2320">
                  <c:v>7875.7508752183003</c:v>
                </c:pt>
                <c:pt idx="2321">
                  <c:v>7959.2282742120997</c:v>
                </c:pt>
                <c:pt idx="2322">
                  <c:v>7955.3062841814999</c:v>
                </c:pt>
                <c:pt idx="2323">
                  <c:v>5800.2089048342996</c:v>
                </c:pt>
                <c:pt idx="2324">
                  <c:v>5672.6812010315998</c:v>
                </c:pt>
                <c:pt idx="2325">
                  <c:v>5304.1499521859996</c:v>
                </c:pt>
                <c:pt idx="2326">
                  <c:v>5355.1873735338004</c:v>
                </c:pt>
                <c:pt idx="2327">
                  <c:v>4944.7023359837003</c:v>
                </c:pt>
                <c:pt idx="2328">
                  <c:v>5465.582594124</c:v>
                </c:pt>
                <c:pt idx="2329">
                  <c:v>5363.8228532507001</c:v>
                </c:pt>
                <c:pt idx="2330">
                  <c:v>6301.0634040737004</c:v>
                </c:pt>
                <c:pt idx="2331">
                  <c:v>6185.2798385235001</c:v>
                </c:pt>
                <c:pt idx="2332">
                  <c:v>6187.0537502172001</c:v>
                </c:pt>
                <c:pt idx="2333">
                  <c:v>5884.3401334650998</c:v>
                </c:pt>
                <c:pt idx="2334">
                  <c:v>6455.4546882514996</c:v>
                </c:pt>
                <c:pt idx="2335">
                  <c:v>6784.3180114254001</c:v>
                </c:pt>
                <c:pt idx="2336">
                  <c:v>6706.9850891337001</c:v>
                </c:pt>
                <c:pt idx="2337">
                  <c:v>6721.4953923808998</c:v>
                </c:pt>
                <c:pt idx="2338">
                  <c:v>6682.7800491951002</c:v>
                </c:pt>
                <c:pt idx="2339">
                  <c:v>6229.4883428257999</c:v>
                </c:pt>
                <c:pt idx="2340">
                  <c:v>5922.4898350924004</c:v>
                </c:pt>
                <c:pt idx="2341">
                  <c:v>6483.7394455296999</c:v>
                </c:pt>
                <c:pt idx="2342">
                  <c:v>6446.4213468415001</c:v>
                </c:pt>
                <c:pt idx="2343">
                  <c:v>6537.3364615032997</c:v>
                </c:pt>
                <c:pt idx="2344">
                  <c:v>6850.5587116905999</c:v>
                </c:pt>
                <c:pt idx="2345">
                  <c:v>6776.3700935659999</c:v>
                </c:pt>
                <c:pt idx="2346">
                  <c:v>6855.9332644575998</c:v>
                </c:pt>
                <c:pt idx="2347">
                  <c:v>6805.3622868988996</c:v>
                </c:pt>
                <c:pt idx="2348">
                  <c:v>7278.2439697658001</c:v>
                </c:pt>
                <c:pt idx="2349">
                  <c:v>7175.6674765579</c:v>
                </c:pt>
                <c:pt idx="2350">
                  <c:v>7367.2933984501997</c:v>
                </c:pt>
                <c:pt idx="2351">
                  <c:v>7321.8166138877004</c:v>
                </c:pt>
                <c:pt idx="2352">
                  <c:v>6866.3981890102996</c:v>
                </c:pt>
                <c:pt idx="2353">
                  <c:v>6873.8484951569999</c:v>
                </c:pt>
                <c:pt idx="2354">
                  <c:v>7043.4388635241003</c:v>
                </c:pt>
                <c:pt idx="2355">
                  <c:v>6889.8637723480997</c:v>
                </c:pt>
                <c:pt idx="2356">
                  <c:v>6887.5549078329996</c:v>
                </c:pt>
                <c:pt idx="2357">
                  <c:v>6718.7999502834</c:v>
                </c:pt>
                <c:pt idx="2358">
                  <c:v>7166.5828171387002</c:v>
                </c:pt>
                <c:pt idx="2359">
                  <c:v>7065.0823890421998</c:v>
                </c:pt>
                <c:pt idx="2360">
                  <c:v>7277.1405855631001</c:v>
                </c:pt>
                <c:pt idx="2361">
                  <c:v>7185.8703034299997</c:v>
                </c:pt>
                <c:pt idx="2362">
                  <c:v>6856.1464345446002</c:v>
                </c:pt>
                <c:pt idx="2363">
                  <c:v>6904.4757726978996</c:v>
                </c:pt>
                <c:pt idx="2364">
                  <c:v>7118.3887479245996</c:v>
                </c:pt>
                <c:pt idx="2365">
                  <c:v>7562.0328317454996</c:v>
                </c:pt>
                <c:pt idx="2366">
                  <c:v>7497.8617638281003</c:v>
                </c:pt>
                <c:pt idx="2367">
                  <c:v>7542.3034007032002</c:v>
                </c:pt>
                <c:pt idx="2368">
                  <c:v>7624.8537859232001</c:v>
                </c:pt>
                <c:pt idx="2369">
                  <c:v>7776.5075425683999</c:v>
                </c:pt>
                <c:pt idx="2370">
                  <c:v>7761.7587840757997</c:v>
                </c:pt>
                <c:pt idx="2371">
                  <c:v>8773.1064879582991</c:v>
                </c:pt>
                <c:pt idx="2372">
                  <c:v>8767.6726233679001</c:v>
                </c:pt>
                <c:pt idx="2373">
                  <c:v>8853.7744840141004</c:v>
                </c:pt>
                <c:pt idx="2374">
                  <c:v>8963.0575577969994</c:v>
                </c:pt>
                <c:pt idx="2375">
                  <c:v>8904.7138165369997</c:v>
                </c:pt>
                <c:pt idx="2376">
                  <c:v>8887.5058925871999</c:v>
                </c:pt>
                <c:pt idx="2377">
                  <c:v>8978.2835871237003</c:v>
                </c:pt>
                <c:pt idx="2378">
                  <c:v>9371.6842727916992</c:v>
                </c:pt>
                <c:pt idx="2379">
                  <c:v>9900.6788666150005</c:v>
                </c:pt>
                <c:pt idx="2380">
                  <c:v>9917.2484143422007</c:v>
                </c:pt>
                <c:pt idx="2381">
                  <c:v>9617.5181949277994</c:v>
                </c:pt>
                <c:pt idx="2382">
                  <c:v>8786.655181651</c:v>
                </c:pt>
                <c:pt idx="2383">
                  <c:v>8608.1252450379998</c:v>
                </c:pt>
                <c:pt idx="2384">
                  <c:v>8815.2312449022993</c:v>
                </c:pt>
                <c:pt idx="2385">
                  <c:v>9330.9864847009994</c:v>
                </c:pt>
                <c:pt idx="2386">
                  <c:v>9757.2965855932998</c:v>
                </c:pt>
                <c:pt idx="2387">
                  <c:v>9362.6355569660991</c:v>
                </c:pt>
                <c:pt idx="2388">
                  <c:v>9418.9185505050991</c:v>
                </c:pt>
                <c:pt idx="2389">
                  <c:v>9684.7019593528003</c:v>
                </c:pt>
                <c:pt idx="2390">
                  <c:v>9723.6801504530995</c:v>
                </c:pt>
                <c:pt idx="2391">
                  <c:v>9719.4808544776006</c:v>
                </c:pt>
                <c:pt idx="2392">
                  <c:v>9540.8865665842004</c:v>
                </c:pt>
                <c:pt idx="2393">
                  <c:v>9141.1506374210003</c:v>
                </c:pt>
                <c:pt idx="2394">
                  <c:v>9192.8451358053007</c:v>
                </c:pt>
                <c:pt idx="2395">
                  <c:v>9220.0758874664007</c:v>
                </c:pt>
                <c:pt idx="2396">
                  <c:v>9048.7151191610992</c:v>
                </c:pt>
                <c:pt idx="2397">
                  <c:v>8905.7816045384006</c:v>
                </c:pt>
                <c:pt idx="2398">
                  <c:v>8835.7272240409002</c:v>
                </c:pt>
                <c:pt idx="2399">
                  <c:v>9112.9791755926999</c:v>
                </c:pt>
                <c:pt idx="2400">
                  <c:v>9507.5246646633004</c:v>
                </c:pt>
                <c:pt idx="2401">
                  <c:v>9425.2818691895991</c:v>
                </c:pt>
                <c:pt idx="2402">
                  <c:v>9688.3243903719995</c:v>
                </c:pt>
                <c:pt idx="2403">
                  <c:v>9427.6700841393995</c:v>
                </c:pt>
                <c:pt idx="2404">
                  <c:v>10268.5819847333</c:v>
                </c:pt>
                <c:pt idx="2405">
                  <c:v>9516.1354430882002</c:v>
                </c:pt>
                <c:pt idx="2406">
                  <c:v>9667.0607542595008</c:v>
                </c:pt>
                <c:pt idx="2407">
                  <c:v>9811.3670946019993</c:v>
                </c:pt>
                <c:pt idx="2408">
                  <c:v>9659.6612981891994</c:v>
                </c:pt>
                <c:pt idx="2409">
                  <c:v>9677.0509945124995</c:v>
                </c:pt>
                <c:pt idx="2410">
                  <c:v>9737.4585587860001</c:v>
                </c:pt>
                <c:pt idx="2411">
                  <c:v>9791.9278997680995</c:v>
                </c:pt>
                <c:pt idx="2412">
                  <c:v>9786.1420204782007</c:v>
                </c:pt>
                <c:pt idx="2413">
                  <c:v>9874.967047524</c:v>
                </c:pt>
                <c:pt idx="2414">
                  <c:v>9260.8326409877009</c:v>
                </c:pt>
                <c:pt idx="2415">
                  <c:v>9464.2280968215</c:v>
                </c:pt>
                <c:pt idx="2416">
                  <c:v>9458.6597544045999</c:v>
                </c:pt>
                <c:pt idx="2417">
                  <c:v>9351.9537280096993</c:v>
                </c:pt>
                <c:pt idx="2418">
                  <c:v>9441.7689955464994</c:v>
                </c:pt>
                <c:pt idx="2419">
                  <c:v>9510.6606372934002</c:v>
                </c:pt>
                <c:pt idx="2420">
                  <c:v>9457.6270744096</c:v>
                </c:pt>
                <c:pt idx="2421">
                  <c:v>9398.6420936216</c:v>
                </c:pt>
                <c:pt idx="2422">
                  <c:v>9279.7607651662001</c:v>
                </c:pt>
                <c:pt idx="2423">
                  <c:v>9353.0781961864996</c:v>
                </c:pt>
                <c:pt idx="2424">
                  <c:v>9289.1044914440008</c:v>
                </c:pt>
                <c:pt idx="2425">
                  <c:v>9680.9471278957008</c:v>
                </c:pt>
                <c:pt idx="2426">
                  <c:v>9609.6802455253001</c:v>
                </c:pt>
                <c:pt idx="2427">
                  <c:v>9311.1363183170997</c:v>
                </c:pt>
                <c:pt idx="2428">
                  <c:v>9252.6333717662001</c:v>
                </c:pt>
                <c:pt idx="2429">
                  <c:v>9171.7320857652994</c:v>
                </c:pt>
                <c:pt idx="2430">
                  <c:v>9022.1537680027996</c:v>
                </c:pt>
                <c:pt idx="2431">
                  <c:v>9101.8500573563997</c:v>
                </c:pt>
                <c:pt idx="2432">
                  <c:v>9188.0613754617007</c:v>
                </c:pt>
                <c:pt idx="2433">
                  <c:v>9148.4448585575992</c:v>
                </c:pt>
                <c:pt idx="2434">
                  <c:v>9236.3167704302996</c:v>
                </c:pt>
                <c:pt idx="2435">
                  <c:v>9097.7973663896992</c:v>
                </c:pt>
                <c:pt idx="2436">
                  <c:v>9094.3245610188005</c:v>
                </c:pt>
                <c:pt idx="2437">
                  <c:v>9124.6535343979995</c:v>
                </c:pt>
                <c:pt idx="2438">
                  <c:v>9055.4644825161995</c:v>
                </c:pt>
                <c:pt idx="2439">
                  <c:v>9278.8056370406994</c:v>
                </c:pt>
                <c:pt idx="2440">
                  <c:v>9244.4158145352994</c:v>
                </c:pt>
                <c:pt idx="2441">
                  <c:v>9471.7599734202995</c:v>
                </c:pt>
                <c:pt idx="2442">
                  <c:v>9236.1432537083001</c:v>
                </c:pt>
                <c:pt idx="2443">
                  <c:v>9243.1752591503991</c:v>
                </c:pt>
                <c:pt idx="2444">
                  <c:v>9229.8597549400001</c:v>
                </c:pt>
                <c:pt idx="2445">
                  <c:v>9286.7370420850002</c:v>
                </c:pt>
                <c:pt idx="2446">
                  <c:v>9238.9937548587004</c:v>
                </c:pt>
                <c:pt idx="2447">
                  <c:v>9260.4709801845001</c:v>
                </c:pt>
                <c:pt idx="2448">
                  <c:v>9211.0264328946996</c:v>
                </c:pt>
                <c:pt idx="2449">
                  <c:v>9133.7778303426003</c:v>
                </c:pt>
                <c:pt idx="2450">
                  <c:v>9160.4105914881002</c:v>
                </c:pt>
                <c:pt idx="2451">
                  <c:v>9176.6863901003999</c:v>
                </c:pt>
                <c:pt idx="2452">
                  <c:v>9190.2715341961994</c:v>
                </c:pt>
                <c:pt idx="2453">
                  <c:v>9172.5883325719005</c:v>
                </c:pt>
                <c:pt idx="2454">
                  <c:v>9395.0644458828992</c:v>
                </c:pt>
                <c:pt idx="2455">
                  <c:v>9530.7908853474</c:v>
                </c:pt>
                <c:pt idx="2456">
                  <c:v>9617.3778613785998</c:v>
                </c:pt>
                <c:pt idx="2457">
                  <c:v>9568.9747259613996</c:v>
                </c:pt>
                <c:pt idx="2458">
                  <c:v>9708.9491400964998</c:v>
                </c:pt>
                <c:pt idx="2459">
                  <c:v>9938.9512228609001</c:v>
                </c:pt>
                <c:pt idx="2460">
                  <c:v>11187.7797269617</c:v>
                </c:pt>
                <c:pt idx="2461">
                  <c:v>10939.6701415471</c:v>
                </c:pt>
                <c:pt idx="2462">
                  <c:v>11284.458986846699</c:v>
                </c:pt>
                <c:pt idx="2463">
                  <c:v>11118.918412434001</c:v>
                </c:pt>
                <c:pt idx="2464">
                  <c:v>11373.3172566418</c:v>
                </c:pt>
                <c:pt idx="2465">
                  <c:v>11766.7482970949</c:v>
                </c:pt>
                <c:pt idx="2466">
                  <c:v>11139.0983803526</c:v>
                </c:pt>
                <c:pt idx="2467">
                  <c:v>11261.806331740199</c:v>
                </c:pt>
                <c:pt idx="2468">
                  <c:v>11228.0263240165</c:v>
                </c:pt>
                <c:pt idx="2469">
                  <c:v>11653.407585561899</c:v>
                </c:pt>
                <c:pt idx="2470">
                  <c:v>11796.8173649898</c:v>
                </c:pt>
                <c:pt idx="2471">
                  <c:v>11639.9354101265</c:v>
                </c:pt>
                <c:pt idx="2472">
                  <c:v>11744.9120755023</c:v>
                </c:pt>
                <c:pt idx="2473">
                  <c:v>11673.1232375366</c:v>
                </c:pt>
                <c:pt idx="2474">
                  <c:v>11832.227308129301</c:v>
                </c:pt>
                <c:pt idx="2475">
                  <c:v>11340.582340643699</c:v>
                </c:pt>
                <c:pt idx="2476">
                  <c:v>11549.5463143706</c:v>
                </c:pt>
                <c:pt idx="2477">
                  <c:v>11752.1686562261</c:v>
                </c:pt>
                <c:pt idx="2478">
                  <c:v>11783.283411259899</c:v>
                </c:pt>
                <c:pt idx="2479">
                  <c:v>11895.6269498904</c:v>
                </c:pt>
                <c:pt idx="2480">
                  <c:v>11896.9471701861</c:v>
                </c:pt>
                <c:pt idx="2481">
                  <c:v>12399.111884661899</c:v>
                </c:pt>
                <c:pt idx="2482">
                  <c:v>12071.738909084999</c:v>
                </c:pt>
                <c:pt idx="2483">
                  <c:v>11749.829508758399</c:v>
                </c:pt>
                <c:pt idx="2484">
                  <c:v>11833.897348696601</c:v>
                </c:pt>
                <c:pt idx="2485">
                  <c:v>11583.138942634099</c:v>
                </c:pt>
                <c:pt idx="2486">
                  <c:v>11674.624353905199</c:v>
                </c:pt>
                <c:pt idx="2487">
                  <c:v>11666.410122236601</c:v>
                </c:pt>
                <c:pt idx="2488">
                  <c:v>11744.012696649501</c:v>
                </c:pt>
                <c:pt idx="2489">
                  <c:v>11378.7260298071</c:v>
                </c:pt>
                <c:pt idx="2490">
                  <c:v>11458.8225964867</c:v>
                </c:pt>
                <c:pt idx="2491">
                  <c:v>11302.120964498799</c:v>
                </c:pt>
                <c:pt idx="2492">
                  <c:v>11482.225686505801</c:v>
                </c:pt>
                <c:pt idx="2493">
                  <c:v>11515.0444306934</c:v>
                </c:pt>
                <c:pt idx="2494">
                  <c:v>11657.0039342288</c:v>
                </c:pt>
                <c:pt idx="2495">
                  <c:v>11678.373255419199</c:v>
                </c:pt>
                <c:pt idx="2496">
                  <c:v>11964.208672462701</c:v>
                </c:pt>
                <c:pt idx="2497">
                  <c:v>11427.7026049712</c:v>
                </c:pt>
                <c:pt idx="2498">
                  <c:v>10712.920646071299</c:v>
                </c:pt>
                <c:pt idx="2499">
                  <c:v>10563.896938616001</c:v>
                </c:pt>
                <c:pt idx="2500">
                  <c:v>10042.854854367501</c:v>
                </c:pt>
                <c:pt idx="2501">
                  <c:v>10207.605002960299</c:v>
                </c:pt>
                <c:pt idx="2502">
                  <c:v>10381.776106933499</c:v>
                </c:pt>
                <c:pt idx="2503">
                  <c:v>10043.1964412914</c:v>
                </c:pt>
                <c:pt idx="2504">
                  <c:v>10268.460915747</c:v>
                </c:pt>
                <c:pt idx="2505">
                  <c:v>10341.0159838502</c:v>
                </c:pt>
                <c:pt idx="2506">
                  <c:v>10380.5395972283</c:v>
                </c:pt>
                <c:pt idx="2507">
                  <c:v>10436.365408359299</c:v>
                </c:pt>
                <c:pt idx="2508">
                  <c:v>10313.06857949</c:v>
                </c:pt>
                <c:pt idx="2509">
                  <c:v>10680.2975611652</c:v>
                </c:pt>
                <c:pt idx="2510">
                  <c:v>10829.5053071986</c:v>
                </c:pt>
                <c:pt idx="2511">
                  <c:v>11033.383526481701</c:v>
                </c:pt>
                <c:pt idx="2512">
                  <c:v>10937.1112591004</c:v>
                </c:pt>
                <c:pt idx="2513">
                  <c:v>10933.9311623986</c:v>
                </c:pt>
                <c:pt idx="2514">
                  <c:v>11048.8792781597</c:v>
                </c:pt>
                <c:pt idx="2515">
                  <c:v>10852.910138941499</c:v>
                </c:pt>
                <c:pt idx="2516">
                  <c:v>10526.2028872017</c:v>
                </c:pt>
                <c:pt idx="2517">
                  <c:v>10531.1645626345</c:v>
                </c:pt>
                <c:pt idx="2518">
                  <c:v>10260.033012411801</c:v>
                </c:pt>
                <c:pt idx="2519">
                  <c:v>10672.956808056</c:v>
                </c:pt>
                <c:pt idx="2520">
                  <c:v>10729.0696074184</c:v>
                </c:pt>
                <c:pt idx="2521">
                  <c:v>10741.476467521699</c:v>
                </c:pt>
                <c:pt idx="2522">
                  <c:v>10752.3454497531</c:v>
                </c:pt>
                <c:pt idx="2523">
                  <c:v>10863.0657239052</c:v>
                </c:pt>
                <c:pt idx="2524">
                  <c:v>10764.284370719601</c:v>
                </c:pt>
                <c:pt idx="2525">
                  <c:v>10741.5795494951</c:v>
                </c:pt>
                <c:pt idx="2526">
                  <c:v>10626.600956496501</c:v>
                </c:pt>
                <c:pt idx="2527">
                  <c:v>10567.330195233</c:v>
                </c:pt>
                <c:pt idx="2528">
                  <c:v>10555.0286787811</c:v>
                </c:pt>
                <c:pt idx="2529">
                  <c:v>10660.6111826447</c:v>
                </c:pt>
                <c:pt idx="2530">
                  <c:v>10756.404584920399</c:v>
                </c:pt>
                <c:pt idx="2531">
                  <c:v>10589.626393525299</c:v>
                </c:pt>
                <c:pt idx="2532">
                  <c:v>10645.7547867781</c:v>
                </c:pt>
                <c:pt idx="2533">
                  <c:v>10897.5954315054</c:v>
                </c:pt>
                <c:pt idx="2534">
                  <c:v>11052.395083671199</c:v>
                </c:pt>
                <c:pt idx="2535">
                  <c:v>11360.852716867401</c:v>
                </c:pt>
                <c:pt idx="2536">
                  <c:v>11334.0267420322</c:v>
                </c:pt>
                <c:pt idx="2537">
                  <c:v>11666.211700321401</c:v>
                </c:pt>
                <c:pt idx="2538">
                  <c:v>11443.7327918222</c:v>
                </c:pt>
                <c:pt idx="2539">
                  <c:v>11395.54736637</c:v>
                </c:pt>
                <c:pt idx="2540">
                  <c:v>11504.5490067109</c:v>
                </c:pt>
                <c:pt idx="2541">
                  <c:v>11355.1604394509</c:v>
                </c:pt>
                <c:pt idx="2542">
                  <c:v>11358.706379629701</c:v>
                </c:pt>
                <c:pt idx="2543">
                  <c:v>11471.002547787</c:v>
                </c:pt>
                <c:pt idx="2544">
                  <c:v>11776.592997329501</c:v>
                </c:pt>
                <c:pt idx="2545">
                  <c:v>11936.3629133377</c:v>
                </c:pt>
                <c:pt idx="2546">
                  <c:v>13102.934461548501</c:v>
                </c:pt>
                <c:pt idx="2547">
                  <c:v>13140.669284056001</c:v>
                </c:pt>
                <c:pt idx="2548">
                  <c:v>12933.8235654933</c:v>
                </c:pt>
                <c:pt idx="2549">
                  <c:v>13008.453257753699</c:v>
                </c:pt>
                <c:pt idx="2550">
                  <c:v>13033.5242700816</c:v>
                </c:pt>
                <c:pt idx="2551">
                  <c:v>13721.2822248459</c:v>
                </c:pt>
                <c:pt idx="2552">
                  <c:v>13282.2603479223</c:v>
                </c:pt>
                <c:pt idx="2553">
                  <c:v>13467.731782814501</c:v>
                </c:pt>
                <c:pt idx="2554">
                  <c:v>13573.710503153599</c:v>
                </c:pt>
                <c:pt idx="2555">
                  <c:v>13891.2168331626</c:v>
                </c:pt>
                <c:pt idx="2556">
                  <c:v>13730.197310936101</c:v>
                </c:pt>
                <c:pt idx="2557">
                  <c:v>13633.698216892501</c:v>
                </c:pt>
                <c:pt idx="2558">
                  <c:v>13832.9384097683</c:v>
                </c:pt>
                <c:pt idx="2559">
                  <c:v>14163.9768155039</c:v>
                </c:pt>
                <c:pt idx="2560">
                  <c:v>15424.527676686999</c:v>
                </c:pt>
                <c:pt idx="2561">
                  <c:v>15540.5965908122</c:v>
                </c:pt>
                <c:pt idx="2562">
                  <c:v>14783.981678533401</c:v>
                </c:pt>
                <c:pt idx="2563">
                  <c:v>15500.3342547421</c:v>
                </c:pt>
                <c:pt idx="2564">
                  <c:v>15283.7801387338</c:v>
                </c:pt>
                <c:pt idx="2565">
                  <c:v>15374.0443857602</c:v>
                </c:pt>
                <c:pt idx="2566">
                  <c:v>15820.4952410758</c:v>
                </c:pt>
                <c:pt idx="2567">
                  <c:v>16253.3102719418</c:v>
                </c:pt>
                <c:pt idx="2568">
                  <c:v>16347.044920353101</c:v>
                </c:pt>
                <c:pt idx="2569">
                  <c:v>15991.833024404001</c:v>
                </c:pt>
                <c:pt idx="2570">
                  <c:v>15918.0801281116</c:v>
                </c:pt>
                <c:pt idx="2571">
                  <c:v>16752.002989963799</c:v>
                </c:pt>
                <c:pt idx="2572">
                  <c:v>17593.486414933399</c:v>
                </c:pt>
                <c:pt idx="2573">
                  <c:v>17834.6365337098</c:v>
                </c:pt>
                <c:pt idx="2574">
                  <c:v>17954.8580090953</c:v>
                </c:pt>
                <c:pt idx="2575">
                  <c:v>18612.870672181001</c:v>
                </c:pt>
                <c:pt idx="2576">
                  <c:v>18591.8566047532</c:v>
                </c:pt>
                <c:pt idx="2577">
                  <c:v>18629.995537256</c:v>
                </c:pt>
                <c:pt idx="2578">
                  <c:v>18469.200469478499</c:v>
                </c:pt>
                <c:pt idx="2579">
                  <c:v>19045.736465653099</c:v>
                </c:pt>
                <c:pt idx="2580">
                  <c:v>18746.934806703899</c:v>
                </c:pt>
                <c:pt idx="2581">
                  <c:v>17187.4062763281</c:v>
                </c:pt>
                <c:pt idx="2582">
                  <c:v>17023.9614000906</c:v>
                </c:pt>
                <c:pt idx="2583">
                  <c:v>17814.780278435501</c:v>
                </c:pt>
                <c:pt idx="2584">
                  <c:v>18114.414349277198</c:v>
                </c:pt>
                <c:pt idx="2585">
                  <c:v>19382.360585866401</c:v>
                </c:pt>
                <c:pt idx="2586">
                  <c:v>18980.977450124701</c:v>
                </c:pt>
                <c:pt idx="2587">
                  <c:v>19184.8978477411</c:v>
                </c:pt>
                <c:pt idx="2588">
                  <c:v>19464.5317045601</c:v>
                </c:pt>
                <c:pt idx="2589">
                  <c:v>18813.124760286399</c:v>
                </c:pt>
                <c:pt idx="2590">
                  <c:v>19045.020272598598</c:v>
                </c:pt>
                <c:pt idx="2591">
                  <c:v>19113.933395087901</c:v>
                </c:pt>
                <c:pt idx="2592">
                  <c:v>19107.599795309801</c:v>
                </c:pt>
                <c:pt idx="2593">
                  <c:v>18682.457833206699</c:v>
                </c:pt>
                <c:pt idx="2594">
                  <c:v>18543.007049221502</c:v>
                </c:pt>
                <c:pt idx="2595">
                  <c:v>18359.476600342099</c:v>
                </c:pt>
                <c:pt idx="2596">
                  <c:v>18137.319374611601</c:v>
                </c:pt>
                <c:pt idx="2597">
                  <c:v>18882.260171064099</c:v>
                </c:pt>
                <c:pt idx="2598">
                  <c:v>19060.276901278601</c:v>
                </c:pt>
                <c:pt idx="2599">
                  <c:v>19251.2240047093</c:v>
                </c:pt>
                <c:pt idx="2600">
                  <c:v>19443.476352827802</c:v>
                </c:pt>
                <c:pt idx="2601">
                  <c:v>21310.656262230699</c:v>
                </c:pt>
                <c:pt idx="2602">
                  <c:v>22895.976237550101</c:v>
                </c:pt>
                <c:pt idx="2603">
                  <c:v>23008.776256744899</c:v>
                </c:pt>
                <c:pt idx="2604">
                  <c:v>23890.822648869402</c:v>
                </c:pt>
                <c:pt idx="2605">
                  <c:v>23537.369890890801</c:v>
                </c:pt>
                <c:pt idx="2606">
                  <c:v>23177.270997994801</c:v>
                </c:pt>
                <c:pt idx="2607">
                  <c:v>23433.9807581397</c:v>
                </c:pt>
                <c:pt idx="2608">
                  <c:v>23224.454137853401</c:v>
                </c:pt>
                <c:pt idx="2609">
                  <c:v>23623.885533230201</c:v>
                </c:pt>
                <c:pt idx="2610">
                  <c:v>24581.006171268102</c:v>
                </c:pt>
                <c:pt idx="2611">
                  <c:v>26381.296232922301</c:v>
                </c:pt>
                <c:pt idx="2612">
                  <c:v>26389.290264944801</c:v>
                </c:pt>
                <c:pt idx="2613">
                  <c:v>26718.029463404098</c:v>
                </c:pt>
                <c:pt idx="2614">
                  <c:v>26975.729564520701</c:v>
                </c:pt>
                <c:pt idx="2615">
                  <c:v>28768.8362075267</c:v>
                </c:pt>
                <c:pt idx="2616">
                  <c:v>29111.521567123898</c:v>
                </c:pt>
                <c:pt idx="2617">
                  <c:v>29333.6051206224</c:v>
                </c:pt>
                <c:pt idx="2618">
                  <c:v>32154.167363274501</c:v>
                </c:pt>
                <c:pt idx="2619">
                  <c:v>33002.536427039697</c:v>
                </c:pt>
                <c:pt idx="2620">
                  <c:v>31431.612279721601</c:v>
                </c:pt>
                <c:pt idx="2621">
                  <c:v>34433.606513837702</c:v>
                </c:pt>
                <c:pt idx="2622">
                  <c:v>36275.756347670897</c:v>
                </c:pt>
                <c:pt idx="2623">
                  <c:v>39713.5078567171</c:v>
                </c:pt>
                <c:pt idx="2624">
                  <c:v>40519.448597533898</c:v>
                </c:pt>
                <c:pt idx="2625">
                  <c:v>40258.923988658004</c:v>
                </c:pt>
                <c:pt idx="2626">
                  <c:v>38709.765374875104</c:v>
                </c:pt>
                <c:pt idx="2627">
                  <c:v>34409.642375222298</c:v>
                </c:pt>
                <c:pt idx="2628">
                  <c:v>34214.610262050403</c:v>
                </c:pt>
                <c:pt idx="2629">
                  <c:v>37017.007503454697</c:v>
                </c:pt>
                <c:pt idx="2630">
                  <c:v>38435.863514661301</c:v>
                </c:pt>
                <c:pt idx="2631">
                  <c:v>36751.584973689198</c:v>
                </c:pt>
                <c:pt idx="2632">
                  <c:v>36016.779605942203</c:v>
                </c:pt>
                <c:pt idx="2633">
                  <c:v>36375.811379261802</c:v>
                </c:pt>
                <c:pt idx="2634">
                  <c:v>36346.6095022257</c:v>
                </c:pt>
                <c:pt idx="2635">
                  <c:v>36577.519646388602</c:v>
                </c:pt>
                <c:pt idx="2636">
                  <c:v>35004.532626883098</c:v>
                </c:pt>
                <c:pt idx="2637">
                  <c:v>30606.182675653301</c:v>
                </c:pt>
                <c:pt idx="2638">
                  <c:v>33368.365931894798</c:v>
                </c:pt>
                <c:pt idx="2639">
                  <c:v>32070.097425202199</c:v>
                </c:pt>
                <c:pt idx="2640">
                  <c:v>32285.726132437001</c:v>
                </c:pt>
                <c:pt idx="2641">
                  <c:v>32500.255962689102</c:v>
                </c:pt>
                <c:pt idx="2642">
                  <c:v>32324.555650734299</c:v>
                </c:pt>
                <c:pt idx="2643">
                  <c:v>30534.999373019898</c:v>
                </c:pt>
                <c:pt idx="2644">
                  <c:v>33408.218337391503</c:v>
                </c:pt>
                <c:pt idx="2645">
                  <c:v>34842.557393124698</c:v>
                </c:pt>
                <c:pt idx="2646">
                  <c:v>34622.373231528501</c:v>
                </c:pt>
                <c:pt idx="2647">
                  <c:v>33087.369864516601</c:v>
                </c:pt>
                <c:pt idx="2648">
                  <c:v>33613.320764308999</c:v>
                </c:pt>
                <c:pt idx="2649">
                  <c:v>35632.901951519198</c:v>
                </c:pt>
                <c:pt idx="2650">
                  <c:v>37397.426364086998</c:v>
                </c:pt>
                <c:pt idx="2651">
                  <c:v>37256.2521108726</c:v>
                </c:pt>
                <c:pt idx="2652">
                  <c:v>37851.596590082103</c:v>
                </c:pt>
                <c:pt idx="2653">
                  <c:v>40302.799792839302</c:v>
                </c:pt>
                <c:pt idx="2654">
                  <c:v>38461.681403304799</c:v>
                </c:pt>
                <c:pt idx="2655">
                  <c:v>44716.685469056298</c:v>
                </c:pt>
                <c:pt idx="2656">
                  <c:v>46674.851688109004</c:v>
                </c:pt>
                <c:pt idx="2657">
                  <c:v>45237.475689252999</c:v>
                </c:pt>
                <c:pt idx="2658">
                  <c:v>47500.8975242038</c:v>
                </c:pt>
                <c:pt idx="2659">
                  <c:v>47884.182862295303</c:v>
                </c:pt>
                <c:pt idx="2660">
                  <c:v>47005.190648896503</c:v>
                </c:pt>
                <c:pt idx="2661">
                  <c:v>49151.167576321997</c:v>
                </c:pt>
                <c:pt idx="2662">
                  <c:v>48125.992195407198</c:v>
                </c:pt>
                <c:pt idx="2663">
                  <c:v>48840.414474581397</c:v>
                </c:pt>
                <c:pt idx="2664">
                  <c:v>52165.302555220798</c:v>
                </c:pt>
                <c:pt idx="2665">
                  <c:v>51728.508796728202</c:v>
                </c:pt>
                <c:pt idx="2666">
                  <c:v>55719.204361699602</c:v>
                </c:pt>
                <c:pt idx="2667">
                  <c:v>54801.6486439949</c:v>
                </c:pt>
                <c:pt idx="2668">
                  <c:v>57128.642606469803</c:v>
                </c:pt>
                <c:pt idx="2669">
                  <c:v>54181.914649193699</c:v>
                </c:pt>
                <c:pt idx="2670">
                  <c:v>48172.877476926602</c:v>
                </c:pt>
                <c:pt idx="2671">
                  <c:v>48745.432984339197</c:v>
                </c:pt>
                <c:pt idx="2672">
                  <c:v>48291.412083345502</c:v>
                </c:pt>
                <c:pt idx="2673">
                  <c:v>45752.114919405903</c:v>
                </c:pt>
                <c:pt idx="2674">
                  <c:v>46642.606076578399</c:v>
                </c:pt>
                <c:pt idx="2675">
                  <c:v>45092.806572600697</c:v>
                </c:pt>
                <c:pt idx="2676">
                  <c:v>49248.914013312002</c:v>
                </c:pt>
                <c:pt idx="2677">
                  <c:v>47900.776878327903</c:v>
                </c:pt>
                <c:pt idx="2678">
                  <c:v>50811.855174443001</c:v>
                </c:pt>
                <c:pt idx="2679">
                  <c:v>48259.487076662102</c:v>
                </c:pt>
                <c:pt idx="2680">
                  <c:v>49149.730828837099</c:v>
                </c:pt>
                <c:pt idx="2681">
                  <c:v>48879.151904155697</c:v>
                </c:pt>
                <c:pt idx="2682">
                  <c:v>50594.698574510701</c:v>
                </c:pt>
                <c:pt idx="2683">
                  <c:v>51503.258132181501</c:v>
                </c:pt>
                <c:pt idx="2684">
                  <c:v>54458.037811424401</c:v>
                </c:pt>
                <c:pt idx="2685">
                  <c:v>56915.173935052699</c:v>
                </c:pt>
                <c:pt idx="2686">
                  <c:v>57636.757961966097</c:v>
                </c:pt>
                <c:pt idx="2687">
                  <c:v>57306.166262988998</c:v>
                </c:pt>
                <c:pt idx="2688">
                  <c:v>60743.041824911103</c:v>
                </c:pt>
                <c:pt idx="2689">
                  <c:v>60197.901991800303</c:v>
                </c:pt>
                <c:pt idx="2690">
                  <c:v>56300.334108630297</c:v>
                </c:pt>
                <c:pt idx="2691">
                  <c:v>56639.783949671102</c:v>
                </c:pt>
                <c:pt idx="2692">
                  <c:v>58567.283781057798</c:v>
                </c:pt>
                <c:pt idx="2693">
                  <c:v>57983.094743574002</c:v>
                </c:pt>
                <c:pt idx="2694">
                  <c:v>58451.731465945799</c:v>
                </c:pt>
                <c:pt idx="2695">
                  <c:v>58593.602454060099</c:v>
                </c:pt>
                <c:pt idx="2696">
                  <c:v>57796.4673712199</c:v>
                </c:pt>
                <c:pt idx="2697">
                  <c:v>54329.358634631397</c:v>
                </c:pt>
                <c:pt idx="2698">
                  <c:v>54794.297713709901</c:v>
                </c:pt>
                <c:pt idx="2699">
                  <c:v>52787.745525751598</c:v>
                </c:pt>
                <c:pt idx="2700">
                  <c:v>52173.867980245603</c:v>
                </c:pt>
                <c:pt idx="2701">
                  <c:v>54483.045732300001</c:v>
                </c:pt>
                <c:pt idx="2702">
                  <c:v>56234.356105002698</c:v>
                </c:pt>
                <c:pt idx="2703">
                  <c:v>55343.925815326897</c:v>
                </c:pt>
                <c:pt idx="2704">
                  <c:v>57627.679249103101</c:v>
                </c:pt>
                <c:pt idx="2705">
                  <c:v>58734.475433722197</c:v>
                </c:pt>
                <c:pt idx="2706">
                  <c:v>58724.664516627199</c:v>
                </c:pt>
                <c:pt idx="2707">
                  <c:v>58984.6129299288</c:v>
                </c:pt>
                <c:pt idx="2708">
                  <c:v>58821.626994441402</c:v>
                </c:pt>
                <c:pt idx="2709">
                  <c:v>57517.798773141403</c:v>
                </c:pt>
                <c:pt idx="2710">
                  <c:v>58177.402763732302</c:v>
                </c:pt>
              </c:numCache>
            </c:numRef>
          </c:val>
          <c:smooth val="0"/>
          <c:extLst>
            <c:ext xmlns:c16="http://schemas.microsoft.com/office/drawing/2014/chart" uri="{C3380CC4-5D6E-409C-BE32-E72D297353CC}">
              <c16:uniqueId val="{00000000-8EE7-4846-9F5E-86F33DAA5B78}"/>
            </c:ext>
          </c:extLst>
        </c:ser>
        <c:dLbls>
          <c:showLegendKey val="0"/>
          <c:showVal val="0"/>
          <c:showCatName val="0"/>
          <c:showSerName val="0"/>
          <c:showPercent val="0"/>
          <c:showBubbleSize val="0"/>
        </c:dLbls>
        <c:smooth val="0"/>
        <c:axId val="769047376"/>
        <c:axId val="769057776"/>
      </c:lineChart>
      <c:catAx>
        <c:axId val="76904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9057776"/>
        <c:crosses val="autoZero"/>
        <c:auto val="1"/>
        <c:lblAlgn val="ctr"/>
        <c:lblOffset val="100"/>
        <c:noMultiLvlLbl val="0"/>
      </c:catAx>
      <c:valAx>
        <c:axId val="769057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9047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092FFC-1F25-4313-96BC-F9E014831E5C}"/>
              </a:ext>
            </a:extLst>
          </p:cNvPr>
          <p:cNvSpPr>
            <a:spLocks noGrp="1"/>
          </p:cNvSpPr>
          <p:nvPr>
            <p:ph type="hdr" sz="quarter"/>
          </p:nvPr>
        </p:nvSpPr>
        <p:spPr>
          <a:xfrm>
            <a:off x="0" y="0"/>
            <a:ext cx="2944813" cy="496888"/>
          </a:xfrm>
          <a:prstGeom prst="rect">
            <a:avLst/>
          </a:prstGeom>
        </p:spPr>
        <p:txBody>
          <a:bodyPr vert="horz" lIns="91388" tIns="45694" rIns="91388" bIns="45694"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E7D92F49-E45D-4F34-A3A2-35D830744A7B}"/>
              </a:ext>
            </a:extLst>
          </p:cNvPr>
          <p:cNvSpPr>
            <a:spLocks noGrp="1"/>
          </p:cNvSpPr>
          <p:nvPr>
            <p:ph type="dt" sz="quarter" idx="1"/>
          </p:nvPr>
        </p:nvSpPr>
        <p:spPr>
          <a:xfrm>
            <a:off x="3851275" y="0"/>
            <a:ext cx="2944813" cy="496888"/>
          </a:xfrm>
          <a:prstGeom prst="rect">
            <a:avLst/>
          </a:prstGeom>
        </p:spPr>
        <p:txBody>
          <a:bodyPr vert="horz" lIns="91388" tIns="45694" rIns="91388" bIns="45694" rtlCol="0"/>
          <a:lstStyle>
            <a:lvl1pPr algn="r">
              <a:defRPr sz="1200"/>
            </a:lvl1pPr>
          </a:lstStyle>
          <a:p>
            <a:pPr>
              <a:defRPr/>
            </a:pPr>
            <a:fld id="{2DFE7350-67B9-484E-A149-EEB0315D7FCE}" type="datetimeFigureOut">
              <a:rPr lang="en-GB"/>
              <a:pPr>
                <a:defRPr/>
              </a:pPr>
              <a:t>12/05/2021</a:t>
            </a:fld>
            <a:endParaRPr lang="en-GB"/>
          </a:p>
        </p:txBody>
      </p:sp>
      <p:sp>
        <p:nvSpPr>
          <p:cNvPr id="4" name="Footer Placeholder 3">
            <a:extLst>
              <a:ext uri="{FF2B5EF4-FFF2-40B4-BE49-F238E27FC236}">
                <a16:creationId xmlns:a16="http://schemas.microsoft.com/office/drawing/2014/main" id="{A4384332-0576-4A6C-B80E-6F53715A0345}"/>
              </a:ext>
            </a:extLst>
          </p:cNvPr>
          <p:cNvSpPr>
            <a:spLocks noGrp="1"/>
          </p:cNvSpPr>
          <p:nvPr>
            <p:ph type="ftr" sz="quarter" idx="2"/>
          </p:nvPr>
        </p:nvSpPr>
        <p:spPr>
          <a:xfrm>
            <a:off x="0" y="9429750"/>
            <a:ext cx="2944813" cy="496888"/>
          </a:xfrm>
          <a:prstGeom prst="rect">
            <a:avLst/>
          </a:prstGeom>
        </p:spPr>
        <p:txBody>
          <a:bodyPr vert="horz" lIns="91388" tIns="45694" rIns="91388" bIns="45694"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87DB55FF-41DD-4C7F-9583-B7EA1F8AD2C8}"/>
              </a:ext>
            </a:extLst>
          </p:cNvPr>
          <p:cNvSpPr>
            <a:spLocks noGrp="1"/>
          </p:cNvSpPr>
          <p:nvPr>
            <p:ph type="sldNum" sz="quarter" idx="3"/>
          </p:nvPr>
        </p:nvSpPr>
        <p:spPr>
          <a:xfrm>
            <a:off x="3851275" y="9429750"/>
            <a:ext cx="2944813" cy="496888"/>
          </a:xfrm>
          <a:prstGeom prst="rect">
            <a:avLst/>
          </a:prstGeom>
        </p:spPr>
        <p:txBody>
          <a:bodyPr vert="horz" wrap="square" lIns="91388" tIns="45694" rIns="91388" bIns="45694" numCol="1" anchor="b" anchorCtr="0" compatLnSpc="1">
            <a:prstTxWarp prst="textNoShape">
              <a:avLst/>
            </a:prstTxWarp>
          </a:bodyPr>
          <a:lstStyle>
            <a:lvl1pPr algn="r">
              <a:defRPr/>
            </a:lvl1pPr>
          </a:lstStyle>
          <a:p>
            <a:pPr>
              <a:defRPr/>
            </a:pPr>
            <a:fld id="{D4CB2835-D3D6-4529-BF80-B282C6035F40}"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5F90DF5-A37A-4A0A-948B-5D61FE0D4C3B}"/>
              </a:ext>
            </a:extLst>
          </p:cNvPr>
          <p:cNvSpPr>
            <a:spLocks noGrp="1" noChangeArrowheads="1"/>
          </p:cNvSpPr>
          <p:nvPr>
            <p:ph type="hdr" sz="quarter"/>
          </p:nvPr>
        </p:nvSpPr>
        <p:spPr bwMode="auto">
          <a:xfrm>
            <a:off x="0" y="0"/>
            <a:ext cx="2944813" cy="495300"/>
          </a:xfrm>
          <a:prstGeom prst="rect">
            <a:avLst/>
          </a:prstGeom>
          <a:noFill/>
          <a:ln>
            <a:noFill/>
          </a:ln>
        </p:spPr>
        <p:txBody>
          <a:bodyPr vert="horz" wrap="square" lIns="95511" tIns="47756" rIns="95511" bIns="47756" numCol="1" anchor="t" anchorCtr="0" compatLnSpc="1">
            <a:prstTxWarp prst="textNoShape">
              <a:avLst/>
            </a:prstTxWarp>
          </a:bodyPr>
          <a:lstStyle>
            <a:lvl1pPr defTabSz="955222">
              <a:defRPr sz="1300">
                <a:latin typeface="Arial" pitchFamily="34" charset="0"/>
              </a:defRPr>
            </a:lvl1pPr>
          </a:lstStyle>
          <a:p>
            <a:pPr>
              <a:defRPr/>
            </a:pPr>
            <a:endParaRPr lang="en-US"/>
          </a:p>
        </p:txBody>
      </p:sp>
      <p:sp>
        <p:nvSpPr>
          <p:cNvPr id="4099" name="Rectangle 3">
            <a:extLst>
              <a:ext uri="{FF2B5EF4-FFF2-40B4-BE49-F238E27FC236}">
                <a16:creationId xmlns:a16="http://schemas.microsoft.com/office/drawing/2014/main" id="{FE9303F9-1207-4FD3-8BA1-940FD9EA4F6D}"/>
              </a:ext>
            </a:extLst>
          </p:cNvPr>
          <p:cNvSpPr>
            <a:spLocks noGrp="1" noChangeArrowheads="1"/>
          </p:cNvSpPr>
          <p:nvPr>
            <p:ph type="dt" idx="1"/>
          </p:nvPr>
        </p:nvSpPr>
        <p:spPr bwMode="auto">
          <a:xfrm>
            <a:off x="3852863" y="0"/>
            <a:ext cx="2944812" cy="495300"/>
          </a:xfrm>
          <a:prstGeom prst="rect">
            <a:avLst/>
          </a:prstGeom>
          <a:noFill/>
          <a:ln>
            <a:noFill/>
          </a:ln>
        </p:spPr>
        <p:txBody>
          <a:bodyPr vert="horz" wrap="square" lIns="95511" tIns="47756" rIns="95511" bIns="47756" numCol="1" anchor="t" anchorCtr="0" compatLnSpc="1">
            <a:prstTxWarp prst="textNoShape">
              <a:avLst/>
            </a:prstTxWarp>
          </a:bodyPr>
          <a:lstStyle>
            <a:lvl1pPr algn="r" defTabSz="955222">
              <a:defRPr sz="1300">
                <a:latin typeface="Arial" pitchFamily="34" charset="0"/>
              </a:defRPr>
            </a:lvl1pPr>
          </a:lstStyle>
          <a:p>
            <a:pPr>
              <a:defRPr/>
            </a:pPr>
            <a:endParaRPr lang="en-US"/>
          </a:p>
        </p:txBody>
      </p:sp>
      <p:sp>
        <p:nvSpPr>
          <p:cNvPr id="17412" name="Rectangle 4">
            <a:extLst>
              <a:ext uri="{FF2B5EF4-FFF2-40B4-BE49-F238E27FC236}">
                <a16:creationId xmlns:a16="http://schemas.microsoft.com/office/drawing/2014/main" id="{356D51F9-07E0-4B3A-AF40-E52B4D0FB35F}"/>
              </a:ext>
            </a:extLst>
          </p:cNvPr>
          <p:cNvSpPr>
            <a:spLocks noGrp="1" noRot="1" noChangeAspect="1" noChangeArrowheads="1" noTextEdit="1"/>
          </p:cNvSpPr>
          <p:nvPr>
            <p:ph type="sldImg" idx="2"/>
          </p:nvPr>
        </p:nvSpPr>
        <p:spPr bwMode="auto">
          <a:xfrm>
            <a:off x="711200" y="746125"/>
            <a:ext cx="5376863" cy="37226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22444332-AD38-465E-9937-4516AA714032}"/>
              </a:ext>
            </a:extLst>
          </p:cNvPr>
          <p:cNvSpPr>
            <a:spLocks noGrp="1" noChangeArrowheads="1"/>
          </p:cNvSpPr>
          <p:nvPr>
            <p:ph type="body" sz="quarter" idx="3"/>
          </p:nvPr>
        </p:nvSpPr>
        <p:spPr bwMode="auto">
          <a:xfrm>
            <a:off x="904875" y="4716463"/>
            <a:ext cx="4987925" cy="4465637"/>
          </a:xfrm>
          <a:prstGeom prst="rect">
            <a:avLst/>
          </a:prstGeom>
          <a:noFill/>
          <a:ln>
            <a:noFill/>
          </a:ln>
        </p:spPr>
        <p:txBody>
          <a:bodyPr vert="horz" wrap="square" lIns="95511" tIns="47756" rIns="95511" bIns="4775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CCDC5F2D-059B-47AE-A97B-17078F1EA3A3}"/>
              </a:ext>
            </a:extLst>
          </p:cNvPr>
          <p:cNvSpPr>
            <a:spLocks noGrp="1" noChangeArrowheads="1"/>
          </p:cNvSpPr>
          <p:nvPr>
            <p:ph type="ftr" sz="quarter" idx="4"/>
          </p:nvPr>
        </p:nvSpPr>
        <p:spPr bwMode="auto">
          <a:xfrm>
            <a:off x="0" y="9432925"/>
            <a:ext cx="2944813" cy="495300"/>
          </a:xfrm>
          <a:prstGeom prst="rect">
            <a:avLst/>
          </a:prstGeom>
          <a:noFill/>
          <a:ln>
            <a:noFill/>
          </a:ln>
        </p:spPr>
        <p:txBody>
          <a:bodyPr vert="horz" wrap="square" lIns="95511" tIns="47756" rIns="95511" bIns="47756" numCol="1" anchor="b" anchorCtr="0" compatLnSpc="1">
            <a:prstTxWarp prst="textNoShape">
              <a:avLst/>
            </a:prstTxWarp>
          </a:bodyPr>
          <a:lstStyle>
            <a:lvl1pPr defTabSz="955222">
              <a:defRPr sz="1300">
                <a:latin typeface="Arial" pitchFamily="34" charset="0"/>
              </a:defRPr>
            </a:lvl1pPr>
          </a:lstStyle>
          <a:p>
            <a:pPr>
              <a:defRPr/>
            </a:pPr>
            <a:endParaRPr lang="en-US"/>
          </a:p>
        </p:txBody>
      </p:sp>
      <p:sp>
        <p:nvSpPr>
          <p:cNvPr id="4103" name="Rectangle 7">
            <a:extLst>
              <a:ext uri="{FF2B5EF4-FFF2-40B4-BE49-F238E27FC236}">
                <a16:creationId xmlns:a16="http://schemas.microsoft.com/office/drawing/2014/main" id="{5B889026-5C8A-44F2-8153-F1C65C3C59D2}"/>
              </a:ext>
            </a:extLst>
          </p:cNvPr>
          <p:cNvSpPr>
            <a:spLocks noGrp="1" noChangeArrowheads="1"/>
          </p:cNvSpPr>
          <p:nvPr>
            <p:ph type="sldNum" sz="quarter" idx="5"/>
          </p:nvPr>
        </p:nvSpPr>
        <p:spPr bwMode="auto">
          <a:xfrm>
            <a:off x="3852863" y="9432925"/>
            <a:ext cx="2944812" cy="495300"/>
          </a:xfrm>
          <a:prstGeom prst="rect">
            <a:avLst/>
          </a:prstGeom>
          <a:noFill/>
          <a:ln>
            <a:noFill/>
          </a:ln>
        </p:spPr>
        <p:txBody>
          <a:bodyPr vert="horz" wrap="square" lIns="95511" tIns="47756" rIns="95511" bIns="47756" numCol="1" anchor="b" anchorCtr="0" compatLnSpc="1">
            <a:prstTxWarp prst="textNoShape">
              <a:avLst/>
            </a:prstTxWarp>
          </a:bodyPr>
          <a:lstStyle>
            <a:lvl1pPr algn="r" defTabSz="952500">
              <a:defRPr sz="1300">
                <a:latin typeface="Arial" panose="020B0604020202020204" pitchFamily="34" charset="0"/>
              </a:defRPr>
            </a:lvl1pPr>
          </a:lstStyle>
          <a:p>
            <a:pPr>
              <a:defRPr/>
            </a:pPr>
            <a:fld id="{7CFA91C0-7FB3-4C5C-BC67-5A6ED25CD12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ヒラギノ角ゴ Pro W3"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FD3E1F2-6F59-48F8-9D0F-A1FCD0FEA125}"/>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452F85BD-2D73-46FD-95EF-650FA284CD4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 name="Slide Number Placeholder 3">
            <a:extLst>
              <a:ext uri="{FF2B5EF4-FFF2-40B4-BE49-F238E27FC236}">
                <a16:creationId xmlns:a16="http://schemas.microsoft.com/office/drawing/2014/main" id="{FB0AF3E3-6CB5-47D9-B843-7E913A35745D}"/>
              </a:ext>
            </a:extLst>
          </p:cNvPr>
          <p:cNvSpPr>
            <a:spLocks noGrp="1"/>
          </p:cNvSpPr>
          <p:nvPr>
            <p:ph type="sldNum" sz="quarter" idx="5"/>
          </p:nvPr>
        </p:nvSpPr>
        <p:spPr/>
        <p:txBody>
          <a:bodyPr/>
          <a:lstStyle/>
          <a:p>
            <a:pPr defTabSz="914400" eaLnBrk="1" fontAlgn="auto" hangingPunct="1">
              <a:spcBef>
                <a:spcPts val="0"/>
              </a:spcBef>
              <a:spcAft>
                <a:spcPts val="0"/>
              </a:spcAft>
              <a:defRPr/>
            </a:pPr>
            <a:fld id="{3D6E3404-CA30-4FA8-B0FB-B6D17F6D6BDA}" type="slidenum">
              <a:rPr lang="en-GB" sz="1200" smtClean="0">
                <a:solidFill>
                  <a:prstClr val="black"/>
                </a:solidFill>
                <a:latin typeface="Calibri"/>
                <a:ea typeface="+mn-ea"/>
              </a:rPr>
              <a:pPr defTabSz="914400" eaLnBrk="1" fontAlgn="auto" hangingPunct="1">
                <a:spcBef>
                  <a:spcPts val="0"/>
                </a:spcBef>
                <a:spcAft>
                  <a:spcPts val="0"/>
                </a:spcAft>
                <a:defRPr/>
              </a:pPr>
              <a:t>24</a:t>
            </a:fld>
            <a:endParaRPr lang="en-GB" sz="1200">
              <a:solidFill>
                <a:prstClr val="black"/>
              </a:solidFill>
              <a:latin typeface="Calibri"/>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51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F5DB3E3E-61FA-43C5-9900-7D65A437753D}"/>
              </a:ext>
            </a:extLst>
          </p:cNvPr>
          <p:cNvSpPr>
            <a:spLocks noGrp="1" noChangeArrowheads="1"/>
          </p:cNvSpPr>
          <p:nvPr>
            <p:ph type="ftr" sz="quarter" idx="10"/>
          </p:nvPr>
        </p:nvSpPr>
        <p:spPr>
          <a:ln/>
        </p:spPr>
        <p:txBody>
          <a:bodyPr/>
          <a:lstStyle>
            <a:lvl1pPr>
              <a:defRPr/>
            </a:lvl1pPr>
          </a:lstStyle>
          <a:p>
            <a:pPr>
              <a:defRPr/>
            </a:pPr>
            <a:r>
              <a:rPr lang="en-US"/>
              <a:t>Edinburgh Partners</a:t>
            </a:r>
            <a:endParaRPr lang="en-US" sz="1400">
              <a:latin typeface="Arial" pitchFamily="34" charset="0"/>
            </a:endParaRPr>
          </a:p>
        </p:txBody>
      </p:sp>
    </p:spTree>
    <p:extLst>
      <p:ext uri="{BB962C8B-B14F-4D97-AF65-F5344CB8AC3E}">
        <p14:creationId xmlns:p14="http://schemas.microsoft.com/office/powerpoint/2010/main" val="841191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323850"/>
            <a:ext cx="2105025" cy="57721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42950" y="323850"/>
            <a:ext cx="6162675" cy="5772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5086D95A-9B2E-418F-9C48-D768DCBA1C01}"/>
              </a:ext>
            </a:extLst>
          </p:cNvPr>
          <p:cNvSpPr>
            <a:spLocks noGrp="1" noChangeArrowheads="1"/>
          </p:cNvSpPr>
          <p:nvPr>
            <p:ph type="ftr" sz="quarter" idx="10"/>
          </p:nvPr>
        </p:nvSpPr>
        <p:spPr>
          <a:ln/>
        </p:spPr>
        <p:txBody>
          <a:bodyPr/>
          <a:lstStyle>
            <a:lvl1pPr>
              <a:defRPr/>
            </a:lvl1pPr>
          </a:lstStyle>
          <a:p>
            <a:pPr>
              <a:defRPr/>
            </a:pPr>
            <a:r>
              <a:rPr lang="en-US"/>
              <a:t>Edinburgh Partners</a:t>
            </a:r>
            <a:endParaRPr lang="en-US" sz="1400">
              <a:latin typeface="Arial" pitchFamily="34" charset="0"/>
            </a:endParaRPr>
          </a:p>
        </p:txBody>
      </p:sp>
    </p:spTree>
    <p:extLst>
      <p:ext uri="{BB962C8B-B14F-4D97-AF65-F5344CB8AC3E}">
        <p14:creationId xmlns:p14="http://schemas.microsoft.com/office/powerpoint/2010/main" val="1614340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03278" y="323850"/>
            <a:ext cx="6972300" cy="673100"/>
          </a:xfrm>
        </p:spPr>
        <p:txBody>
          <a:bodyPr/>
          <a:lstStyle/>
          <a:p>
            <a:r>
              <a:rPr lang="en-US"/>
              <a:t>Click to edit Master title style</a:t>
            </a:r>
            <a:endParaRPr lang="en-GB"/>
          </a:p>
        </p:txBody>
      </p:sp>
      <p:sp>
        <p:nvSpPr>
          <p:cNvPr id="3" name="Chart Placeholder 2"/>
          <p:cNvSpPr>
            <a:spLocks noGrp="1"/>
          </p:cNvSpPr>
          <p:nvPr>
            <p:ph type="chart" idx="1"/>
          </p:nvPr>
        </p:nvSpPr>
        <p:spPr>
          <a:xfrm>
            <a:off x="742950" y="1981200"/>
            <a:ext cx="8420100" cy="4114800"/>
          </a:xfrm>
        </p:spPr>
        <p:txBody>
          <a:bodyPr/>
          <a:lstStyle/>
          <a:p>
            <a:pPr lvl="0"/>
            <a:endParaRPr lang="en-GB" noProof="0"/>
          </a:p>
        </p:txBody>
      </p:sp>
      <p:sp>
        <p:nvSpPr>
          <p:cNvPr id="4" name="Rectangle 5">
            <a:extLst>
              <a:ext uri="{FF2B5EF4-FFF2-40B4-BE49-F238E27FC236}">
                <a16:creationId xmlns:a16="http://schemas.microsoft.com/office/drawing/2014/main" id="{56B712E6-619B-4511-A6C0-C0CC05ACF4FF}"/>
              </a:ext>
            </a:extLst>
          </p:cNvPr>
          <p:cNvSpPr>
            <a:spLocks noGrp="1" noChangeArrowheads="1"/>
          </p:cNvSpPr>
          <p:nvPr>
            <p:ph type="ftr" sz="quarter" idx="10"/>
          </p:nvPr>
        </p:nvSpPr>
        <p:spPr>
          <a:ln/>
        </p:spPr>
        <p:txBody>
          <a:bodyPr/>
          <a:lstStyle>
            <a:lvl1pPr>
              <a:defRPr/>
            </a:lvl1pPr>
          </a:lstStyle>
          <a:p>
            <a:pPr>
              <a:defRPr/>
            </a:pPr>
            <a:r>
              <a:rPr lang="en-US"/>
              <a:t>Edinburgh Partners</a:t>
            </a:r>
            <a:endParaRPr lang="en-US" sz="1400">
              <a:latin typeface="Arial" pitchFamily="34" charset="0"/>
            </a:endParaRPr>
          </a:p>
        </p:txBody>
      </p:sp>
    </p:spTree>
    <p:extLst>
      <p:ext uri="{BB962C8B-B14F-4D97-AF65-F5344CB8AC3E}">
        <p14:creationId xmlns:p14="http://schemas.microsoft.com/office/powerpoint/2010/main" val="334040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03278" y="323850"/>
            <a:ext cx="6972300" cy="673100"/>
          </a:xfrm>
        </p:spPr>
        <p:txBody>
          <a:bodyPr/>
          <a:lstStyle/>
          <a:p>
            <a:r>
              <a:rPr lang="en-US"/>
              <a:t>Click to edit Master title style</a:t>
            </a:r>
            <a:endParaRPr lang="en-GB"/>
          </a:p>
        </p:txBody>
      </p:sp>
      <p:sp>
        <p:nvSpPr>
          <p:cNvPr id="3" name="Table Placeholder 2"/>
          <p:cNvSpPr>
            <a:spLocks noGrp="1"/>
          </p:cNvSpPr>
          <p:nvPr>
            <p:ph type="tbl" idx="1"/>
          </p:nvPr>
        </p:nvSpPr>
        <p:spPr>
          <a:xfrm>
            <a:off x="742950" y="1981200"/>
            <a:ext cx="8420100" cy="4114800"/>
          </a:xfrm>
        </p:spPr>
        <p:txBody>
          <a:bodyPr/>
          <a:lstStyle/>
          <a:p>
            <a:pPr lvl="0"/>
            <a:endParaRPr lang="en-GB" noProof="0"/>
          </a:p>
        </p:txBody>
      </p:sp>
      <p:sp>
        <p:nvSpPr>
          <p:cNvPr id="4" name="Rectangle 5">
            <a:extLst>
              <a:ext uri="{FF2B5EF4-FFF2-40B4-BE49-F238E27FC236}">
                <a16:creationId xmlns:a16="http://schemas.microsoft.com/office/drawing/2014/main" id="{5773B3FB-CF9F-4001-ADEB-7FE51277108D}"/>
              </a:ext>
            </a:extLst>
          </p:cNvPr>
          <p:cNvSpPr>
            <a:spLocks noGrp="1" noChangeArrowheads="1"/>
          </p:cNvSpPr>
          <p:nvPr>
            <p:ph type="ftr" sz="quarter" idx="10"/>
          </p:nvPr>
        </p:nvSpPr>
        <p:spPr>
          <a:ln/>
        </p:spPr>
        <p:txBody>
          <a:bodyPr/>
          <a:lstStyle>
            <a:lvl1pPr>
              <a:defRPr/>
            </a:lvl1pPr>
          </a:lstStyle>
          <a:p>
            <a:pPr>
              <a:defRPr/>
            </a:pPr>
            <a:r>
              <a:rPr lang="en-US"/>
              <a:t>Edinburgh Partners</a:t>
            </a:r>
            <a:endParaRPr lang="en-US" sz="1400">
              <a:latin typeface="Arial" pitchFamily="34" charset="0"/>
            </a:endParaRPr>
          </a:p>
        </p:txBody>
      </p:sp>
    </p:spTree>
    <p:extLst>
      <p:ext uri="{BB962C8B-B14F-4D97-AF65-F5344CB8AC3E}">
        <p14:creationId xmlns:p14="http://schemas.microsoft.com/office/powerpoint/2010/main" val="264615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42950" y="323850"/>
            <a:ext cx="8420100" cy="5772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5">
            <a:extLst>
              <a:ext uri="{FF2B5EF4-FFF2-40B4-BE49-F238E27FC236}">
                <a16:creationId xmlns:a16="http://schemas.microsoft.com/office/drawing/2014/main" id="{DC78CF8E-F497-42EA-9155-DA9C4558D1A5}"/>
              </a:ext>
            </a:extLst>
          </p:cNvPr>
          <p:cNvSpPr>
            <a:spLocks noGrp="1" noChangeArrowheads="1"/>
          </p:cNvSpPr>
          <p:nvPr>
            <p:ph type="ftr" sz="quarter" idx="10"/>
          </p:nvPr>
        </p:nvSpPr>
        <p:spPr>
          <a:ln/>
        </p:spPr>
        <p:txBody>
          <a:bodyPr/>
          <a:lstStyle>
            <a:lvl1pPr>
              <a:defRPr/>
            </a:lvl1pPr>
          </a:lstStyle>
          <a:p>
            <a:pPr>
              <a:defRPr/>
            </a:pPr>
            <a:r>
              <a:rPr lang="en-US"/>
              <a:t>Edinburgh Partners</a:t>
            </a:r>
            <a:endParaRPr lang="en-US" sz="1400">
              <a:latin typeface="Arial" pitchFamily="34" charset="0"/>
            </a:endParaRPr>
          </a:p>
        </p:txBody>
      </p:sp>
    </p:spTree>
    <p:extLst>
      <p:ext uri="{BB962C8B-B14F-4D97-AF65-F5344CB8AC3E}">
        <p14:creationId xmlns:p14="http://schemas.microsoft.com/office/powerpoint/2010/main" val="352779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105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0C5C37B8-AEC2-4CC6-96CB-334EF4C4CD0A}"/>
              </a:ext>
            </a:extLst>
          </p:cNvPr>
          <p:cNvSpPr>
            <a:spLocks noGrp="1" noChangeArrowheads="1"/>
          </p:cNvSpPr>
          <p:nvPr>
            <p:ph type="ftr" sz="quarter" idx="10"/>
          </p:nvPr>
        </p:nvSpPr>
        <p:spPr/>
        <p:txBody>
          <a:bodyPr/>
          <a:lstStyle>
            <a:lvl1pPr>
              <a:defRPr>
                <a:ea typeface="ヒラギノ角ゴ Pro W3" charset="-128"/>
              </a:defRPr>
            </a:lvl1pPr>
          </a:lstStyle>
          <a:p>
            <a:pPr>
              <a:defRPr/>
            </a:pPr>
            <a:r>
              <a:rPr lang="en-US" altLang="en-US"/>
              <a:t>Edinburgh Partners</a:t>
            </a:r>
            <a:endParaRPr lang="en-US" altLang="en-US" sz="1400">
              <a:latin typeface="Arial" pitchFamily="34" charset="0"/>
            </a:endParaRPr>
          </a:p>
        </p:txBody>
      </p:sp>
    </p:spTree>
    <p:extLst>
      <p:ext uri="{BB962C8B-B14F-4D97-AF65-F5344CB8AC3E}">
        <p14:creationId xmlns:p14="http://schemas.microsoft.com/office/powerpoint/2010/main" val="2019888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244"/>
            <a:ext cx="84201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38C18F8E-133A-434C-96A7-08F198D633F9}"/>
              </a:ext>
            </a:extLst>
          </p:cNvPr>
          <p:cNvSpPr>
            <a:spLocks noGrp="1" noChangeArrowheads="1"/>
          </p:cNvSpPr>
          <p:nvPr>
            <p:ph type="ftr" sz="quarter" idx="10"/>
          </p:nvPr>
        </p:nvSpPr>
        <p:spPr/>
        <p:txBody>
          <a:bodyPr/>
          <a:lstStyle>
            <a:lvl1pPr>
              <a:defRPr>
                <a:ea typeface="ヒラギノ角ゴ Pro W3" charset="-128"/>
              </a:defRPr>
            </a:lvl1pPr>
          </a:lstStyle>
          <a:p>
            <a:pPr>
              <a:defRPr/>
            </a:pPr>
            <a:r>
              <a:rPr lang="en-US" altLang="en-US"/>
              <a:t>Edinburgh Partners</a:t>
            </a:r>
            <a:endParaRPr lang="en-US" altLang="en-US" sz="1400">
              <a:latin typeface="Arial" pitchFamily="34" charset="0"/>
            </a:endParaRPr>
          </a:p>
        </p:txBody>
      </p:sp>
    </p:spTree>
    <p:extLst>
      <p:ext uri="{BB962C8B-B14F-4D97-AF65-F5344CB8AC3E}">
        <p14:creationId xmlns:p14="http://schemas.microsoft.com/office/powerpoint/2010/main" val="145371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42953"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199"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F8E1670C-0EB1-4117-B407-CEBA37C89463}"/>
              </a:ext>
            </a:extLst>
          </p:cNvPr>
          <p:cNvSpPr>
            <a:spLocks noGrp="1" noChangeArrowheads="1"/>
          </p:cNvSpPr>
          <p:nvPr>
            <p:ph type="ftr" sz="quarter" idx="10"/>
          </p:nvPr>
        </p:nvSpPr>
        <p:spPr/>
        <p:txBody>
          <a:bodyPr/>
          <a:lstStyle>
            <a:lvl1pPr>
              <a:defRPr>
                <a:ea typeface="ヒラギノ角ゴ Pro W3" charset="-128"/>
              </a:defRPr>
            </a:lvl1pPr>
          </a:lstStyle>
          <a:p>
            <a:pPr>
              <a:defRPr/>
            </a:pPr>
            <a:r>
              <a:rPr lang="en-US" altLang="en-US"/>
              <a:t>Edinburgh Partners</a:t>
            </a:r>
            <a:endParaRPr lang="en-US" altLang="en-US" sz="1400">
              <a:latin typeface="Arial" pitchFamily="34" charset="0"/>
            </a:endParaRPr>
          </a:p>
        </p:txBody>
      </p:sp>
    </p:spTree>
    <p:extLst>
      <p:ext uri="{BB962C8B-B14F-4D97-AF65-F5344CB8AC3E}">
        <p14:creationId xmlns:p14="http://schemas.microsoft.com/office/powerpoint/2010/main" val="4224910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E77C3362-86BE-45D5-9CEA-3167AFEA2B4C}"/>
              </a:ext>
            </a:extLst>
          </p:cNvPr>
          <p:cNvSpPr>
            <a:spLocks noGrp="1" noChangeArrowheads="1"/>
          </p:cNvSpPr>
          <p:nvPr>
            <p:ph type="ftr" sz="quarter" idx="10"/>
          </p:nvPr>
        </p:nvSpPr>
        <p:spPr/>
        <p:txBody>
          <a:bodyPr/>
          <a:lstStyle>
            <a:lvl1pPr>
              <a:defRPr>
                <a:ea typeface="ヒラギノ角ゴ Pro W3" charset="-128"/>
              </a:defRPr>
            </a:lvl1pPr>
          </a:lstStyle>
          <a:p>
            <a:pPr>
              <a:defRPr/>
            </a:pPr>
            <a:r>
              <a:rPr lang="en-US" altLang="en-US"/>
              <a:t>Edinburgh Partners</a:t>
            </a:r>
            <a:endParaRPr lang="en-US" altLang="en-US" sz="1400">
              <a:latin typeface="Arial" pitchFamily="34" charset="0"/>
            </a:endParaRPr>
          </a:p>
        </p:txBody>
      </p:sp>
    </p:spTree>
    <p:extLst>
      <p:ext uri="{BB962C8B-B14F-4D97-AF65-F5344CB8AC3E}">
        <p14:creationId xmlns:p14="http://schemas.microsoft.com/office/powerpoint/2010/main" val="48671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18A0D50A-29E0-4E8A-A375-CD25E40F40FB}"/>
              </a:ext>
            </a:extLst>
          </p:cNvPr>
          <p:cNvSpPr>
            <a:spLocks noGrp="1" noChangeArrowheads="1"/>
          </p:cNvSpPr>
          <p:nvPr>
            <p:ph type="ftr" sz="quarter" idx="10"/>
          </p:nvPr>
        </p:nvSpPr>
        <p:spPr>
          <a:ln/>
        </p:spPr>
        <p:txBody>
          <a:bodyPr/>
          <a:lstStyle>
            <a:lvl1pPr>
              <a:defRPr/>
            </a:lvl1pPr>
          </a:lstStyle>
          <a:p>
            <a:pPr>
              <a:defRPr/>
            </a:pPr>
            <a:r>
              <a:rPr lang="en-US"/>
              <a:t>Edinburgh Partners</a:t>
            </a:r>
            <a:endParaRPr lang="en-US" sz="1400">
              <a:latin typeface="Arial" pitchFamily="34" charset="0"/>
            </a:endParaRPr>
          </a:p>
        </p:txBody>
      </p:sp>
    </p:spTree>
    <p:extLst>
      <p:ext uri="{BB962C8B-B14F-4D97-AF65-F5344CB8AC3E}">
        <p14:creationId xmlns:p14="http://schemas.microsoft.com/office/powerpoint/2010/main" val="738652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335E1507-35D3-4712-8A3E-D2105680CE37}"/>
              </a:ext>
            </a:extLst>
          </p:cNvPr>
          <p:cNvSpPr>
            <a:spLocks noGrp="1" noChangeArrowheads="1"/>
          </p:cNvSpPr>
          <p:nvPr>
            <p:ph type="ftr" sz="quarter" idx="10"/>
          </p:nvPr>
        </p:nvSpPr>
        <p:spPr/>
        <p:txBody>
          <a:bodyPr/>
          <a:lstStyle>
            <a:lvl1pPr>
              <a:defRPr>
                <a:ea typeface="ヒラギノ角ゴ Pro W3" charset="-128"/>
              </a:defRPr>
            </a:lvl1pPr>
          </a:lstStyle>
          <a:p>
            <a:pPr>
              <a:defRPr/>
            </a:pPr>
            <a:r>
              <a:rPr lang="en-US" altLang="en-US"/>
              <a:t>Edinburgh Partners</a:t>
            </a:r>
            <a:endParaRPr lang="en-US" altLang="en-US" sz="1400">
              <a:latin typeface="Arial" pitchFamily="34" charset="0"/>
            </a:endParaRPr>
          </a:p>
        </p:txBody>
      </p:sp>
    </p:spTree>
    <p:extLst>
      <p:ext uri="{BB962C8B-B14F-4D97-AF65-F5344CB8AC3E}">
        <p14:creationId xmlns:p14="http://schemas.microsoft.com/office/powerpoint/2010/main" val="1074237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161FB94-0B28-4797-99C5-1B1A280399C9}"/>
              </a:ext>
            </a:extLst>
          </p:cNvPr>
          <p:cNvSpPr>
            <a:spLocks noGrp="1" noChangeArrowheads="1"/>
          </p:cNvSpPr>
          <p:nvPr>
            <p:ph type="ftr" sz="quarter" idx="10"/>
          </p:nvPr>
        </p:nvSpPr>
        <p:spPr/>
        <p:txBody>
          <a:bodyPr/>
          <a:lstStyle>
            <a:lvl1pPr>
              <a:defRPr>
                <a:ea typeface="ヒラギノ角ゴ Pro W3" charset="-128"/>
              </a:defRPr>
            </a:lvl1pPr>
          </a:lstStyle>
          <a:p>
            <a:pPr>
              <a:defRPr/>
            </a:pPr>
            <a:r>
              <a:rPr lang="en-US" altLang="en-US"/>
              <a:t>Edinburgh Partners</a:t>
            </a:r>
            <a:endParaRPr lang="en-US" altLang="en-US" sz="1400">
              <a:latin typeface="Arial" pitchFamily="34" charset="0"/>
            </a:endParaRPr>
          </a:p>
        </p:txBody>
      </p:sp>
    </p:spTree>
    <p:extLst>
      <p:ext uri="{BB962C8B-B14F-4D97-AF65-F5344CB8AC3E}">
        <p14:creationId xmlns:p14="http://schemas.microsoft.com/office/powerpoint/2010/main" val="1888964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864B0E07-BD29-4DC5-8D02-232EF9F34638}"/>
              </a:ext>
            </a:extLst>
          </p:cNvPr>
          <p:cNvSpPr>
            <a:spLocks noGrp="1" noChangeArrowheads="1"/>
          </p:cNvSpPr>
          <p:nvPr>
            <p:ph type="ftr" sz="quarter" idx="10"/>
          </p:nvPr>
        </p:nvSpPr>
        <p:spPr/>
        <p:txBody>
          <a:bodyPr/>
          <a:lstStyle>
            <a:lvl1pPr>
              <a:defRPr>
                <a:ea typeface="ヒラギノ角ゴ Pro W3" charset="-128"/>
              </a:defRPr>
            </a:lvl1pPr>
          </a:lstStyle>
          <a:p>
            <a:pPr>
              <a:defRPr/>
            </a:pPr>
            <a:r>
              <a:rPr lang="en-US" altLang="en-US"/>
              <a:t>Edinburgh Partners</a:t>
            </a:r>
            <a:endParaRPr lang="en-US" altLang="en-US" sz="1400">
              <a:latin typeface="Arial" pitchFamily="34" charset="0"/>
            </a:endParaRPr>
          </a:p>
        </p:txBody>
      </p:sp>
    </p:spTree>
    <p:extLst>
      <p:ext uri="{BB962C8B-B14F-4D97-AF65-F5344CB8AC3E}">
        <p14:creationId xmlns:p14="http://schemas.microsoft.com/office/powerpoint/2010/main" val="577537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C019BD7-2BAC-43DD-85EE-32015888C074}"/>
              </a:ext>
            </a:extLst>
          </p:cNvPr>
          <p:cNvSpPr>
            <a:spLocks noGrp="1" noChangeArrowheads="1"/>
          </p:cNvSpPr>
          <p:nvPr>
            <p:ph type="ftr" sz="quarter" idx="10"/>
          </p:nvPr>
        </p:nvSpPr>
        <p:spPr/>
        <p:txBody>
          <a:bodyPr/>
          <a:lstStyle>
            <a:lvl1pPr>
              <a:defRPr>
                <a:ea typeface="ヒラギノ角ゴ Pro W3" charset="-128"/>
              </a:defRPr>
            </a:lvl1pPr>
          </a:lstStyle>
          <a:p>
            <a:pPr>
              <a:defRPr/>
            </a:pPr>
            <a:r>
              <a:rPr lang="en-US" altLang="en-US"/>
              <a:t>Edinburgh Partners</a:t>
            </a:r>
            <a:endParaRPr lang="en-US" altLang="en-US" sz="1400">
              <a:latin typeface="Arial" pitchFamily="34" charset="0"/>
            </a:endParaRPr>
          </a:p>
        </p:txBody>
      </p:sp>
    </p:spTree>
    <p:extLst>
      <p:ext uri="{BB962C8B-B14F-4D97-AF65-F5344CB8AC3E}">
        <p14:creationId xmlns:p14="http://schemas.microsoft.com/office/powerpoint/2010/main" val="734182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D4600D78-FC87-4886-A51B-EE71678165D5}"/>
              </a:ext>
            </a:extLst>
          </p:cNvPr>
          <p:cNvSpPr>
            <a:spLocks noGrp="1" noChangeArrowheads="1"/>
          </p:cNvSpPr>
          <p:nvPr>
            <p:ph type="ftr" sz="quarter" idx="10"/>
          </p:nvPr>
        </p:nvSpPr>
        <p:spPr/>
        <p:txBody>
          <a:bodyPr/>
          <a:lstStyle>
            <a:lvl1pPr>
              <a:defRPr>
                <a:ea typeface="ヒラギノ角ゴ Pro W3" charset="-128"/>
              </a:defRPr>
            </a:lvl1pPr>
          </a:lstStyle>
          <a:p>
            <a:pPr>
              <a:defRPr/>
            </a:pPr>
            <a:r>
              <a:rPr lang="en-US" altLang="en-US"/>
              <a:t>Edinburgh Partners</a:t>
            </a:r>
            <a:endParaRPr lang="en-US" altLang="en-US" sz="1400">
              <a:latin typeface="Arial" pitchFamily="34" charset="0"/>
            </a:endParaRPr>
          </a:p>
        </p:txBody>
      </p:sp>
    </p:spTree>
    <p:extLst>
      <p:ext uri="{BB962C8B-B14F-4D97-AF65-F5344CB8AC3E}">
        <p14:creationId xmlns:p14="http://schemas.microsoft.com/office/powerpoint/2010/main" val="239467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323850"/>
            <a:ext cx="2105025" cy="57721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42950" y="323850"/>
            <a:ext cx="6162675" cy="5772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36DFDE0B-BAE5-4BA7-BA0C-9553F006405A}"/>
              </a:ext>
            </a:extLst>
          </p:cNvPr>
          <p:cNvSpPr>
            <a:spLocks noGrp="1" noChangeArrowheads="1"/>
          </p:cNvSpPr>
          <p:nvPr>
            <p:ph type="ftr" sz="quarter" idx="10"/>
          </p:nvPr>
        </p:nvSpPr>
        <p:spPr/>
        <p:txBody>
          <a:bodyPr/>
          <a:lstStyle>
            <a:lvl1pPr>
              <a:defRPr>
                <a:ea typeface="ヒラギノ角ゴ Pro W3" charset="-128"/>
              </a:defRPr>
            </a:lvl1pPr>
          </a:lstStyle>
          <a:p>
            <a:pPr>
              <a:defRPr/>
            </a:pPr>
            <a:r>
              <a:rPr lang="en-US" altLang="en-US"/>
              <a:t>Edinburgh Partners</a:t>
            </a:r>
            <a:endParaRPr lang="en-US" altLang="en-US" sz="1400">
              <a:latin typeface="Arial" pitchFamily="34" charset="0"/>
            </a:endParaRPr>
          </a:p>
        </p:txBody>
      </p:sp>
    </p:spTree>
    <p:extLst>
      <p:ext uri="{BB962C8B-B14F-4D97-AF65-F5344CB8AC3E}">
        <p14:creationId xmlns:p14="http://schemas.microsoft.com/office/powerpoint/2010/main" val="1883378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03278" y="323850"/>
            <a:ext cx="6972300" cy="673100"/>
          </a:xfrm>
        </p:spPr>
        <p:txBody>
          <a:bodyPr/>
          <a:lstStyle/>
          <a:p>
            <a:r>
              <a:rPr lang="en-US"/>
              <a:t>Click to edit Master title style</a:t>
            </a:r>
            <a:endParaRPr lang="en-GB"/>
          </a:p>
        </p:txBody>
      </p:sp>
      <p:sp>
        <p:nvSpPr>
          <p:cNvPr id="3" name="Chart Placeholder 2"/>
          <p:cNvSpPr>
            <a:spLocks noGrp="1"/>
          </p:cNvSpPr>
          <p:nvPr>
            <p:ph type="chart" idx="1"/>
          </p:nvPr>
        </p:nvSpPr>
        <p:spPr>
          <a:xfrm>
            <a:off x="742950" y="1981200"/>
            <a:ext cx="8420100" cy="4114800"/>
          </a:xfrm>
        </p:spPr>
        <p:txBody>
          <a:bodyPr/>
          <a:lstStyle/>
          <a:p>
            <a:pPr lvl="0"/>
            <a:endParaRPr lang="en-GB" noProof="0"/>
          </a:p>
        </p:txBody>
      </p:sp>
      <p:sp>
        <p:nvSpPr>
          <p:cNvPr id="4" name="Rectangle 5">
            <a:extLst>
              <a:ext uri="{FF2B5EF4-FFF2-40B4-BE49-F238E27FC236}">
                <a16:creationId xmlns:a16="http://schemas.microsoft.com/office/drawing/2014/main" id="{6E7D247C-6E69-4415-869A-29111D29950A}"/>
              </a:ext>
            </a:extLst>
          </p:cNvPr>
          <p:cNvSpPr>
            <a:spLocks noGrp="1" noChangeArrowheads="1"/>
          </p:cNvSpPr>
          <p:nvPr>
            <p:ph type="ftr" sz="quarter" idx="10"/>
          </p:nvPr>
        </p:nvSpPr>
        <p:spPr/>
        <p:txBody>
          <a:bodyPr/>
          <a:lstStyle>
            <a:lvl1pPr>
              <a:defRPr>
                <a:ea typeface="ヒラギノ角ゴ Pro W3" charset="-128"/>
              </a:defRPr>
            </a:lvl1pPr>
          </a:lstStyle>
          <a:p>
            <a:pPr>
              <a:defRPr/>
            </a:pPr>
            <a:r>
              <a:rPr lang="en-US" altLang="en-US"/>
              <a:t>Edinburgh Partners</a:t>
            </a:r>
            <a:endParaRPr lang="en-US" altLang="en-US" sz="1400">
              <a:latin typeface="Arial" pitchFamily="34" charset="0"/>
            </a:endParaRPr>
          </a:p>
        </p:txBody>
      </p:sp>
    </p:spTree>
    <p:extLst>
      <p:ext uri="{BB962C8B-B14F-4D97-AF65-F5344CB8AC3E}">
        <p14:creationId xmlns:p14="http://schemas.microsoft.com/office/powerpoint/2010/main" val="3825598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03278" y="323850"/>
            <a:ext cx="6972300" cy="673100"/>
          </a:xfrm>
        </p:spPr>
        <p:txBody>
          <a:bodyPr/>
          <a:lstStyle/>
          <a:p>
            <a:r>
              <a:rPr lang="en-US"/>
              <a:t>Click to edit Master title style</a:t>
            </a:r>
            <a:endParaRPr lang="en-GB"/>
          </a:p>
        </p:txBody>
      </p:sp>
      <p:sp>
        <p:nvSpPr>
          <p:cNvPr id="3" name="Table Placeholder 2"/>
          <p:cNvSpPr>
            <a:spLocks noGrp="1"/>
          </p:cNvSpPr>
          <p:nvPr>
            <p:ph type="tbl" idx="1"/>
          </p:nvPr>
        </p:nvSpPr>
        <p:spPr>
          <a:xfrm>
            <a:off x="742950" y="1981200"/>
            <a:ext cx="8420100" cy="4114800"/>
          </a:xfrm>
        </p:spPr>
        <p:txBody>
          <a:bodyPr/>
          <a:lstStyle/>
          <a:p>
            <a:pPr lvl="0"/>
            <a:endParaRPr lang="en-GB" noProof="0"/>
          </a:p>
        </p:txBody>
      </p:sp>
      <p:sp>
        <p:nvSpPr>
          <p:cNvPr id="4" name="Rectangle 5">
            <a:extLst>
              <a:ext uri="{FF2B5EF4-FFF2-40B4-BE49-F238E27FC236}">
                <a16:creationId xmlns:a16="http://schemas.microsoft.com/office/drawing/2014/main" id="{1901C649-E237-4832-AD20-9F269C65F9C0}"/>
              </a:ext>
            </a:extLst>
          </p:cNvPr>
          <p:cNvSpPr>
            <a:spLocks noGrp="1" noChangeArrowheads="1"/>
          </p:cNvSpPr>
          <p:nvPr>
            <p:ph type="ftr" sz="quarter" idx="10"/>
          </p:nvPr>
        </p:nvSpPr>
        <p:spPr/>
        <p:txBody>
          <a:bodyPr/>
          <a:lstStyle>
            <a:lvl1pPr>
              <a:defRPr>
                <a:ea typeface="ヒラギノ角ゴ Pro W3" charset="-128"/>
              </a:defRPr>
            </a:lvl1pPr>
          </a:lstStyle>
          <a:p>
            <a:pPr>
              <a:defRPr/>
            </a:pPr>
            <a:r>
              <a:rPr lang="en-US" altLang="en-US"/>
              <a:t>Edinburgh Partners</a:t>
            </a:r>
            <a:endParaRPr lang="en-US" altLang="en-US" sz="1400">
              <a:latin typeface="Arial" pitchFamily="34" charset="0"/>
            </a:endParaRPr>
          </a:p>
        </p:txBody>
      </p:sp>
    </p:spTree>
    <p:extLst>
      <p:ext uri="{BB962C8B-B14F-4D97-AF65-F5344CB8AC3E}">
        <p14:creationId xmlns:p14="http://schemas.microsoft.com/office/powerpoint/2010/main" val="13046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260"/>
            <a:ext cx="84201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22266111-76D8-40B9-B8AE-401FFAFA4A90}"/>
              </a:ext>
            </a:extLst>
          </p:cNvPr>
          <p:cNvSpPr>
            <a:spLocks noGrp="1" noChangeArrowheads="1"/>
          </p:cNvSpPr>
          <p:nvPr>
            <p:ph type="ftr" sz="quarter" idx="10"/>
          </p:nvPr>
        </p:nvSpPr>
        <p:spPr>
          <a:ln/>
        </p:spPr>
        <p:txBody>
          <a:bodyPr/>
          <a:lstStyle>
            <a:lvl1pPr>
              <a:defRPr/>
            </a:lvl1pPr>
          </a:lstStyle>
          <a:p>
            <a:pPr>
              <a:defRPr/>
            </a:pPr>
            <a:r>
              <a:rPr lang="en-US"/>
              <a:t>Edinburgh Partners</a:t>
            </a:r>
            <a:endParaRPr lang="en-US" sz="1400">
              <a:latin typeface="Arial" pitchFamily="34" charset="0"/>
            </a:endParaRPr>
          </a:p>
        </p:txBody>
      </p:sp>
    </p:spTree>
    <p:extLst>
      <p:ext uri="{BB962C8B-B14F-4D97-AF65-F5344CB8AC3E}">
        <p14:creationId xmlns:p14="http://schemas.microsoft.com/office/powerpoint/2010/main" val="1747803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42953"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199"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693E4AEF-E96C-48F1-9D8A-37D756172B6C}"/>
              </a:ext>
            </a:extLst>
          </p:cNvPr>
          <p:cNvSpPr>
            <a:spLocks noGrp="1" noChangeArrowheads="1"/>
          </p:cNvSpPr>
          <p:nvPr>
            <p:ph type="ftr" sz="quarter" idx="10"/>
          </p:nvPr>
        </p:nvSpPr>
        <p:spPr>
          <a:ln/>
        </p:spPr>
        <p:txBody>
          <a:bodyPr/>
          <a:lstStyle>
            <a:lvl1pPr>
              <a:defRPr/>
            </a:lvl1pPr>
          </a:lstStyle>
          <a:p>
            <a:pPr>
              <a:defRPr/>
            </a:pPr>
            <a:r>
              <a:rPr lang="en-US"/>
              <a:t>Edinburgh Partners</a:t>
            </a:r>
            <a:endParaRPr lang="en-US" sz="1400">
              <a:latin typeface="Arial" pitchFamily="34" charset="0"/>
            </a:endParaRPr>
          </a:p>
        </p:txBody>
      </p:sp>
    </p:spTree>
    <p:extLst>
      <p:ext uri="{BB962C8B-B14F-4D97-AF65-F5344CB8AC3E}">
        <p14:creationId xmlns:p14="http://schemas.microsoft.com/office/powerpoint/2010/main" val="3805671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22B54946-A33D-490E-8630-203BC5951CB9}"/>
              </a:ext>
            </a:extLst>
          </p:cNvPr>
          <p:cNvSpPr>
            <a:spLocks noGrp="1" noChangeArrowheads="1"/>
          </p:cNvSpPr>
          <p:nvPr>
            <p:ph type="ftr" sz="quarter" idx="10"/>
          </p:nvPr>
        </p:nvSpPr>
        <p:spPr>
          <a:ln/>
        </p:spPr>
        <p:txBody>
          <a:bodyPr/>
          <a:lstStyle>
            <a:lvl1pPr>
              <a:defRPr/>
            </a:lvl1pPr>
          </a:lstStyle>
          <a:p>
            <a:pPr>
              <a:defRPr/>
            </a:pPr>
            <a:r>
              <a:rPr lang="en-US"/>
              <a:t>Edinburgh Partners</a:t>
            </a:r>
            <a:endParaRPr lang="en-US" sz="1400">
              <a:latin typeface="Arial" pitchFamily="34" charset="0"/>
            </a:endParaRPr>
          </a:p>
        </p:txBody>
      </p:sp>
    </p:spTree>
    <p:extLst>
      <p:ext uri="{BB962C8B-B14F-4D97-AF65-F5344CB8AC3E}">
        <p14:creationId xmlns:p14="http://schemas.microsoft.com/office/powerpoint/2010/main" val="137312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A5A3F073-B1FB-447A-A63B-5B502E8DFCA9}"/>
              </a:ext>
            </a:extLst>
          </p:cNvPr>
          <p:cNvSpPr>
            <a:spLocks noGrp="1" noChangeArrowheads="1"/>
          </p:cNvSpPr>
          <p:nvPr>
            <p:ph type="ftr" sz="quarter" idx="10"/>
          </p:nvPr>
        </p:nvSpPr>
        <p:spPr>
          <a:ln/>
        </p:spPr>
        <p:txBody>
          <a:bodyPr/>
          <a:lstStyle>
            <a:lvl1pPr>
              <a:defRPr/>
            </a:lvl1pPr>
          </a:lstStyle>
          <a:p>
            <a:pPr>
              <a:defRPr/>
            </a:pPr>
            <a:r>
              <a:rPr lang="en-US"/>
              <a:t>Edinburgh Partners</a:t>
            </a:r>
            <a:endParaRPr lang="en-US" sz="1400">
              <a:latin typeface="Arial" pitchFamily="34" charset="0"/>
            </a:endParaRPr>
          </a:p>
        </p:txBody>
      </p:sp>
    </p:spTree>
    <p:extLst>
      <p:ext uri="{BB962C8B-B14F-4D97-AF65-F5344CB8AC3E}">
        <p14:creationId xmlns:p14="http://schemas.microsoft.com/office/powerpoint/2010/main" val="42711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D20736B-14F2-4941-A231-DEB6109869A9}"/>
              </a:ext>
            </a:extLst>
          </p:cNvPr>
          <p:cNvSpPr>
            <a:spLocks noGrp="1" noChangeArrowheads="1"/>
          </p:cNvSpPr>
          <p:nvPr>
            <p:ph type="ftr" sz="quarter" idx="10"/>
          </p:nvPr>
        </p:nvSpPr>
        <p:spPr>
          <a:ln/>
        </p:spPr>
        <p:txBody>
          <a:bodyPr/>
          <a:lstStyle>
            <a:lvl1pPr>
              <a:defRPr/>
            </a:lvl1pPr>
          </a:lstStyle>
          <a:p>
            <a:pPr>
              <a:defRPr/>
            </a:pPr>
            <a:r>
              <a:rPr lang="en-US"/>
              <a:t>Edinburgh Partners</a:t>
            </a:r>
            <a:endParaRPr lang="en-US" sz="1400">
              <a:latin typeface="Arial" pitchFamily="34" charset="0"/>
            </a:endParaRPr>
          </a:p>
        </p:txBody>
      </p:sp>
    </p:spTree>
    <p:extLst>
      <p:ext uri="{BB962C8B-B14F-4D97-AF65-F5344CB8AC3E}">
        <p14:creationId xmlns:p14="http://schemas.microsoft.com/office/powerpoint/2010/main" val="117999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9BEDB7A-6CD1-4A6A-8D1A-DCAB64D0B986}"/>
              </a:ext>
            </a:extLst>
          </p:cNvPr>
          <p:cNvSpPr>
            <a:spLocks noGrp="1" noChangeArrowheads="1"/>
          </p:cNvSpPr>
          <p:nvPr>
            <p:ph type="ftr" sz="quarter" idx="10"/>
          </p:nvPr>
        </p:nvSpPr>
        <p:spPr>
          <a:ln/>
        </p:spPr>
        <p:txBody>
          <a:bodyPr/>
          <a:lstStyle>
            <a:lvl1pPr>
              <a:defRPr/>
            </a:lvl1pPr>
          </a:lstStyle>
          <a:p>
            <a:pPr>
              <a:defRPr/>
            </a:pPr>
            <a:r>
              <a:rPr lang="en-US"/>
              <a:t>Edinburgh Partners</a:t>
            </a:r>
            <a:endParaRPr lang="en-US" sz="1400">
              <a:latin typeface="Arial" pitchFamily="34" charset="0"/>
            </a:endParaRPr>
          </a:p>
        </p:txBody>
      </p:sp>
    </p:spTree>
    <p:extLst>
      <p:ext uri="{BB962C8B-B14F-4D97-AF65-F5344CB8AC3E}">
        <p14:creationId xmlns:p14="http://schemas.microsoft.com/office/powerpoint/2010/main" val="212123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3518C29A-9CD6-4AFF-B95D-5785609B3806}"/>
              </a:ext>
            </a:extLst>
          </p:cNvPr>
          <p:cNvSpPr>
            <a:spLocks noGrp="1" noChangeArrowheads="1"/>
          </p:cNvSpPr>
          <p:nvPr>
            <p:ph type="ftr" sz="quarter" idx="10"/>
          </p:nvPr>
        </p:nvSpPr>
        <p:spPr>
          <a:ln/>
        </p:spPr>
        <p:txBody>
          <a:bodyPr/>
          <a:lstStyle>
            <a:lvl1pPr>
              <a:defRPr/>
            </a:lvl1pPr>
          </a:lstStyle>
          <a:p>
            <a:pPr>
              <a:defRPr/>
            </a:pPr>
            <a:r>
              <a:rPr lang="en-US"/>
              <a:t>Edinburgh Partners</a:t>
            </a:r>
            <a:endParaRPr lang="en-US" sz="1400">
              <a:latin typeface="Arial" pitchFamily="34" charset="0"/>
            </a:endParaRPr>
          </a:p>
        </p:txBody>
      </p:sp>
    </p:spTree>
    <p:extLst>
      <p:ext uri="{BB962C8B-B14F-4D97-AF65-F5344CB8AC3E}">
        <p14:creationId xmlns:p14="http://schemas.microsoft.com/office/powerpoint/2010/main" val="291062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CBBB560C-31B8-4707-A92D-F877946C062B}"/>
              </a:ext>
            </a:extLst>
          </p:cNvPr>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7109" name="Rectangle 5">
            <a:extLst>
              <a:ext uri="{FF2B5EF4-FFF2-40B4-BE49-F238E27FC236}">
                <a16:creationId xmlns:a16="http://schemas.microsoft.com/office/drawing/2014/main" id="{8B3CDA15-392B-4255-98C3-B57A41461925}"/>
              </a:ext>
            </a:extLst>
          </p:cNvPr>
          <p:cNvSpPr>
            <a:spLocks noGrp="1" noChangeArrowheads="1"/>
          </p:cNvSpPr>
          <p:nvPr>
            <p:ph type="ftr" sz="quarter" idx="3"/>
          </p:nvPr>
        </p:nvSpPr>
        <p:spPr bwMode="auto">
          <a:xfrm>
            <a:off x="8010525" y="6627813"/>
            <a:ext cx="906463" cy="190500"/>
          </a:xfrm>
          <a:prstGeom prst="rect">
            <a:avLst/>
          </a:prstGeom>
          <a:noFill/>
          <a:ln>
            <a:noFill/>
          </a:ln>
          <a:effectLst/>
        </p:spPr>
        <p:txBody>
          <a:bodyPr vert="horz" wrap="square" lIns="0" tIns="0" rIns="0" bIns="0" numCol="1" anchor="t" anchorCtr="0" compatLnSpc="1">
            <a:prstTxWarp prst="textNoShape">
              <a:avLst/>
            </a:prstTxWarp>
          </a:bodyPr>
          <a:lstStyle>
            <a:lvl1pPr algn="r">
              <a:defRPr sz="800">
                <a:ea typeface="+mn-ea"/>
              </a:defRPr>
            </a:lvl1pPr>
          </a:lstStyle>
          <a:p>
            <a:pPr>
              <a:defRPr/>
            </a:pPr>
            <a:r>
              <a:rPr lang="en-US"/>
              <a:t>Edinburgh Partners</a:t>
            </a:r>
            <a:endParaRPr lang="en-US" sz="1400">
              <a:latin typeface="Arial" pitchFamily="34" charset="0"/>
            </a:endParaRPr>
          </a:p>
        </p:txBody>
      </p:sp>
      <p:sp>
        <p:nvSpPr>
          <p:cNvPr id="1028" name="Rectangle 11">
            <a:extLst>
              <a:ext uri="{FF2B5EF4-FFF2-40B4-BE49-F238E27FC236}">
                <a16:creationId xmlns:a16="http://schemas.microsoft.com/office/drawing/2014/main" id="{818A10DF-5A22-482A-B879-934AA2E904B6}"/>
              </a:ext>
            </a:extLst>
          </p:cNvPr>
          <p:cNvSpPr>
            <a:spLocks noChangeArrowheads="1"/>
          </p:cNvSpPr>
          <p:nvPr userDrawn="1"/>
        </p:nvSpPr>
        <p:spPr bwMode="auto">
          <a:xfrm>
            <a:off x="747713" y="317500"/>
            <a:ext cx="8442325" cy="360363"/>
          </a:xfrm>
          <a:prstGeom prst="rect">
            <a:avLst/>
          </a:prstGeom>
          <a:solidFill>
            <a:srgbClr val="4A5C6A"/>
          </a:solidFill>
          <a:ln w="9525">
            <a:solidFill>
              <a:schemeClr val="tx1"/>
            </a:solidFill>
            <a:miter lim="800000"/>
            <a:headEnd/>
            <a:tailEnd/>
          </a:ln>
        </p:spPr>
        <p:txBody>
          <a:bodyPr wrap="none" anchor="ctr"/>
          <a:lstStyle>
            <a:lvl1pPr>
              <a:defRPr sz="1200">
                <a:solidFill>
                  <a:schemeClr val="tx1"/>
                </a:solidFill>
                <a:latin typeface="Gill Sans MT Light" pitchFamily="34" charset="0"/>
                <a:ea typeface="ヒラギノ角ゴ Pro W3" charset="-128"/>
              </a:defRPr>
            </a:lvl1pPr>
            <a:lvl2pPr marL="742950" indent="-285750">
              <a:defRPr sz="1200">
                <a:solidFill>
                  <a:schemeClr val="tx1"/>
                </a:solidFill>
                <a:latin typeface="Gill Sans MT Light" pitchFamily="34" charset="0"/>
                <a:ea typeface="ヒラギノ角ゴ Pro W3" charset="-128"/>
              </a:defRPr>
            </a:lvl2pPr>
            <a:lvl3pPr marL="1143000" indent="-228600">
              <a:defRPr sz="1200">
                <a:solidFill>
                  <a:schemeClr val="tx1"/>
                </a:solidFill>
                <a:latin typeface="Gill Sans MT Light" pitchFamily="34" charset="0"/>
                <a:ea typeface="ヒラギノ角ゴ Pro W3" charset="-128"/>
              </a:defRPr>
            </a:lvl3pPr>
            <a:lvl4pPr marL="1600200" indent="-228600">
              <a:defRPr sz="1200">
                <a:solidFill>
                  <a:schemeClr val="tx1"/>
                </a:solidFill>
                <a:latin typeface="Gill Sans MT Light" pitchFamily="34" charset="0"/>
                <a:ea typeface="ヒラギノ角ゴ Pro W3" charset="-128"/>
              </a:defRPr>
            </a:lvl4pPr>
            <a:lvl5pPr marL="2057400" indent="-228600">
              <a:defRPr sz="1200">
                <a:solidFill>
                  <a:schemeClr val="tx1"/>
                </a:solidFill>
                <a:latin typeface="Gill Sans MT Light"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itchFamily="34" charset="0"/>
                <a:ea typeface="ヒラギノ角ゴ Pro W3" charset="-128"/>
              </a:defRPr>
            </a:lvl9pPr>
          </a:lstStyle>
          <a:p>
            <a:pPr>
              <a:defRPr/>
            </a:pPr>
            <a:endParaRPr lang="en-GB" altLang="en-US"/>
          </a:p>
        </p:txBody>
      </p:sp>
      <p:sp>
        <p:nvSpPr>
          <p:cNvPr id="1029" name="Rectangle 12">
            <a:extLst>
              <a:ext uri="{FF2B5EF4-FFF2-40B4-BE49-F238E27FC236}">
                <a16:creationId xmlns:a16="http://schemas.microsoft.com/office/drawing/2014/main" id="{38140AB5-A330-4F2D-8FF1-E43BD80F7B6D}"/>
              </a:ext>
            </a:extLst>
          </p:cNvPr>
          <p:cNvSpPr>
            <a:spLocks noChangeArrowheads="1"/>
          </p:cNvSpPr>
          <p:nvPr userDrawn="1"/>
        </p:nvSpPr>
        <p:spPr bwMode="auto">
          <a:xfrm>
            <a:off x="741363" y="671513"/>
            <a:ext cx="8453437" cy="165100"/>
          </a:xfrm>
          <a:prstGeom prst="rect">
            <a:avLst/>
          </a:prstGeom>
          <a:solidFill>
            <a:srgbClr val="7F143C"/>
          </a:solidFill>
          <a:ln>
            <a:noFill/>
          </a:ln>
        </p:spPr>
        <p:txBody>
          <a:bodyPr wrap="none" anchor="ctr"/>
          <a:lstStyle>
            <a:lvl1pPr>
              <a:defRPr sz="1200">
                <a:solidFill>
                  <a:schemeClr val="tx1"/>
                </a:solidFill>
                <a:latin typeface="Gill Sans MT Light" pitchFamily="34" charset="0"/>
                <a:ea typeface="ヒラギノ角ゴ Pro W3" charset="-128"/>
              </a:defRPr>
            </a:lvl1pPr>
            <a:lvl2pPr marL="742950" indent="-285750">
              <a:defRPr sz="1200">
                <a:solidFill>
                  <a:schemeClr val="tx1"/>
                </a:solidFill>
                <a:latin typeface="Gill Sans MT Light" pitchFamily="34" charset="0"/>
                <a:ea typeface="ヒラギノ角ゴ Pro W3" charset="-128"/>
              </a:defRPr>
            </a:lvl2pPr>
            <a:lvl3pPr marL="1143000" indent="-228600">
              <a:defRPr sz="1200">
                <a:solidFill>
                  <a:schemeClr val="tx1"/>
                </a:solidFill>
                <a:latin typeface="Gill Sans MT Light" pitchFamily="34" charset="0"/>
                <a:ea typeface="ヒラギノ角ゴ Pro W3" charset="-128"/>
              </a:defRPr>
            </a:lvl3pPr>
            <a:lvl4pPr marL="1600200" indent="-228600">
              <a:defRPr sz="1200">
                <a:solidFill>
                  <a:schemeClr val="tx1"/>
                </a:solidFill>
                <a:latin typeface="Gill Sans MT Light" pitchFamily="34" charset="0"/>
                <a:ea typeface="ヒラギノ角ゴ Pro W3" charset="-128"/>
              </a:defRPr>
            </a:lvl4pPr>
            <a:lvl5pPr marL="2057400" indent="-228600">
              <a:defRPr sz="1200">
                <a:solidFill>
                  <a:schemeClr val="tx1"/>
                </a:solidFill>
                <a:latin typeface="Gill Sans MT Light"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itchFamily="34" charset="0"/>
                <a:ea typeface="ヒラギノ角ゴ Pro W3" charset="-128"/>
              </a:defRPr>
            </a:lvl9pPr>
          </a:lstStyle>
          <a:p>
            <a:pPr>
              <a:defRPr/>
            </a:pPr>
            <a:endParaRPr lang="en-GB" altLang="en-US"/>
          </a:p>
        </p:txBody>
      </p:sp>
      <p:sp>
        <p:nvSpPr>
          <p:cNvPr id="1030" name="Rectangle 2">
            <a:extLst>
              <a:ext uri="{FF2B5EF4-FFF2-40B4-BE49-F238E27FC236}">
                <a16:creationId xmlns:a16="http://schemas.microsoft.com/office/drawing/2014/main" id="{4F36F3F8-972B-4390-B0BA-25A5D617D8BF}"/>
              </a:ext>
            </a:extLst>
          </p:cNvPr>
          <p:cNvSpPr>
            <a:spLocks noGrp="1" noChangeArrowheads="1"/>
          </p:cNvSpPr>
          <p:nvPr>
            <p:ph type="title"/>
          </p:nvPr>
        </p:nvSpPr>
        <p:spPr bwMode="auto">
          <a:xfrm>
            <a:off x="803275" y="323850"/>
            <a:ext cx="69723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pic>
        <p:nvPicPr>
          <p:cNvPr id="1031" name="Picture 13" descr="EdinburghPartners_WOdark_grey">
            <a:extLst>
              <a:ext uri="{FF2B5EF4-FFF2-40B4-BE49-F238E27FC236}">
                <a16:creationId xmlns:a16="http://schemas.microsoft.com/office/drawing/2014/main" id="{54D40995-ED86-423E-A170-76A6AC1EAB8E}"/>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842375" y="381000"/>
            <a:ext cx="247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4">
            <a:extLst>
              <a:ext uri="{FF2B5EF4-FFF2-40B4-BE49-F238E27FC236}">
                <a16:creationId xmlns:a16="http://schemas.microsoft.com/office/drawing/2014/main" id="{8937B9DE-78C4-4F30-AB97-9B961D452B72}"/>
              </a:ext>
            </a:extLst>
          </p:cNvPr>
          <p:cNvSpPr>
            <a:spLocks noChangeShapeType="1"/>
          </p:cNvSpPr>
          <p:nvPr userDrawn="1"/>
        </p:nvSpPr>
        <p:spPr bwMode="auto">
          <a:xfrm>
            <a:off x="742950" y="6554788"/>
            <a:ext cx="8423275" cy="0"/>
          </a:xfrm>
          <a:prstGeom prst="line">
            <a:avLst/>
          </a:prstGeom>
          <a:noFill/>
          <a:ln w="6350">
            <a:solidFill>
              <a:srgbClr val="4E5D6E"/>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16">
            <a:extLst>
              <a:ext uri="{FF2B5EF4-FFF2-40B4-BE49-F238E27FC236}">
                <a16:creationId xmlns:a16="http://schemas.microsoft.com/office/drawing/2014/main" id="{05B4421B-457E-4879-976C-2D0AF79AF3C3}"/>
              </a:ext>
            </a:extLst>
          </p:cNvPr>
          <p:cNvSpPr>
            <a:spLocks noChangeArrowheads="1"/>
          </p:cNvSpPr>
          <p:nvPr userDrawn="1"/>
        </p:nvSpPr>
        <p:spPr bwMode="auto">
          <a:xfrm>
            <a:off x="7221538" y="6629400"/>
            <a:ext cx="1906587" cy="457200"/>
          </a:xfrm>
          <a:prstGeom prst="rect">
            <a:avLst/>
          </a:prstGeom>
          <a:noFill/>
          <a:ln>
            <a:noFill/>
          </a:ln>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gn="r">
              <a:defRPr/>
            </a:pPr>
            <a:fld id="{83B59431-7247-4720-9B4C-9C5136D4795A}" type="slidenum">
              <a:rPr lang="en-US" altLang="en-US" sz="800" smtClean="0"/>
              <a:pPr algn="r">
                <a:defRPr/>
              </a:pPr>
              <a:t>‹#›</a:t>
            </a:fld>
            <a:endParaRPr lang="en-US" altLang="en-US" sz="800"/>
          </a:p>
        </p:txBody>
      </p:sp>
    </p:spTree>
  </p:cSld>
  <p:clrMap bg1="lt1" tx1="dk1" bg2="lt2" tx2="dk2" accent1="accent1" accent2="accent2" accent3="accent3" accent4="accent4" accent5="accent5" accent6="accent6" hlink="hlink" folHlink="folHlink"/>
  <p:sldLayoutIdLst>
    <p:sldLayoutId id="2147518655" r:id="rId1"/>
    <p:sldLayoutId id="2147518642" r:id="rId2"/>
    <p:sldLayoutId id="2147518643" r:id="rId3"/>
    <p:sldLayoutId id="2147518644" r:id="rId4"/>
    <p:sldLayoutId id="2147518645" r:id="rId5"/>
    <p:sldLayoutId id="2147518646" r:id="rId6"/>
    <p:sldLayoutId id="2147518647" r:id="rId7"/>
    <p:sldLayoutId id="2147518648" r:id="rId8"/>
    <p:sldLayoutId id="2147518649" r:id="rId9"/>
    <p:sldLayoutId id="2147518650" r:id="rId10"/>
    <p:sldLayoutId id="2147518651" r:id="rId11"/>
    <p:sldLayoutId id="2147518652" r:id="rId12"/>
    <p:sldLayoutId id="2147518653" r:id="rId13"/>
    <p:sldLayoutId id="2147518654" r:id="rId14"/>
  </p:sldLayoutIdLst>
  <p:hf sldNum="0" hdr="0" dt="0"/>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Gill Sans MT Light" pitchFamily="34" charset="0"/>
          <a:ea typeface="Osaka" charset="-128"/>
        </a:defRPr>
      </a:lvl2pPr>
      <a:lvl3pPr algn="l" rtl="0" eaLnBrk="0" fontAlgn="base" hangingPunct="0">
        <a:spcBef>
          <a:spcPct val="0"/>
        </a:spcBef>
        <a:spcAft>
          <a:spcPct val="0"/>
        </a:spcAft>
        <a:defRPr sz="2000">
          <a:solidFill>
            <a:schemeClr val="bg1"/>
          </a:solidFill>
          <a:latin typeface="Gill Sans MT Light" pitchFamily="34" charset="0"/>
          <a:ea typeface="Osaka" charset="-128"/>
        </a:defRPr>
      </a:lvl3pPr>
      <a:lvl4pPr algn="l" rtl="0" eaLnBrk="0" fontAlgn="base" hangingPunct="0">
        <a:spcBef>
          <a:spcPct val="0"/>
        </a:spcBef>
        <a:spcAft>
          <a:spcPct val="0"/>
        </a:spcAft>
        <a:defRPr sz="2000">
          <a:solidFill>
            <a:schemeClr val="bg1"/>
          </a:solidFill>
          <a:latin typeface="Gill Sans MT Light" pitchFamily="34" charset="0"/>
          <a:ea typeface="Osaka" charset="-128"/>
        </a:defRPr>
      </a:lvl4pPr>
      <a:lvl5pPr algn="l" rtl="0" eaLnBrk="0" fontAlgn="base" hangingPunct="0">
        <a:spcBef>
          <a:spcPct val="0"/>
        </a:spcBef>
        <a:spcAft>
          <a:spcPct val="0"/>
        </a:spcAft>
        <a:defRPr sz="2000">
          <a:solidFill>
            <a:schemeClr val="bg1"/>
          </a:solidFill>
          <a:latin typeface="Gill Sans MT Light" pitchFamily="34" charset="0"/>
          <a:ea typeface="Osaka" charset="-128"/>
        </a:defRPr>
      </a:lvl5pPr>
      <a:lvl6pPr marL="457200" algn="l" rtl="0" fontAlgn="base">
        <a:spcBef>
          <a:spcPct val="0"/>
        </a:spcBef>
        <a:spcAft>
          <a:spcPct val="0"/>
        </a:spcAft>
        <a:defRPr sz="2000">
          <a:solidFill>
            <a:schemeClr val="bg1"/>
          </a:solidFill>
          <a:latin typeface="Gill Sans MT Light" pitchFamily="34" charset="0"/>
          <a:ea typeface="Osaka" charset="-128"/>
        </a:defRPr>
      </a:lvl6pPr>
      <a:lvl7pPr marL="914400" algn="l" rtl="0" fontAlgn="base">
        <a:spcBef>
          <a:spcPct val="0"/>
        </a:spcBef>
        <a:spcAft>
          <a:spcPct val="0"/>
        </a:spcAft>
        <a:defRPr sz="2000">
          <a:solidFill>
            <a:schemeClr val="bg1"/>
          </a:solidFill>
          <a:latin typeface="Gill Sans MT Light" pitchFamily="34" charset="0"/>
          <a:ea typeface="Osaka" charset="-128"/>
        </a:defRPr>
      </a:lvl7pPr>
      <a:lvl8pPr marL="1371600" algn="l" rtl="0" fontAlgn="base">
        <a:spcBef>
          <a:spcPct val="0"/>
        </a:spcBef>
        <a:spcAft>
          <a:spcPct val="0"/>
        </a:spcAft>
        <a:defRPr sz="2000">
          <a:solidFill>
            <a:schemeClr val="bg1"/>
          </a:solidFill>
          <a:latin typeface="Gill Sans MT Light" pitchFamily="34" charset="0"/>
          <a:ea typeface="Osaka" charset="-128"/>
        </a:defRPr>
      </a:lvl8pPr>
      <a:lvl9pPr marL="1828800" algn="l" rtl="0" fontAlgn="base">
        <a:spcBef>
          <a:spcPct val="0"/>
        </a:spcBef>
        <a:spcAft>
          <a:spcPct val="0"/>
        </a:spcAft>
        <a:defRPr sz="2000">
          <a:solidFill>
            <a:schemeClr val="bg1"/>
          </a:solidFill>
          <a:latin typeface="Gill Sans MT Light" pitchFamily="34" charset="0"/>
          <a:ea typeface="Osaka" charset="-128"/>
        </a:defRPr>
      </a:lvl9pPr>
    </p:titleStyle>
    <p:bodyStyle>
      <a:lvl1pPr marL="342900" indent="-342900" algn="l" rtl="0" eaLnBrk="0" fontAlgn="base" hangingPunct="0">
        <a:spcBef>
          <a:spcPct val="20000"/>
        </a:spcBef>
        <a:spcAft>
          <a:spcPct val="0"/>
        </a:spcAft>
        <a:buClr>
          <a:srgbClr val="7F143C"/>
        </a:buClr>
        <a:buFont typeface="Wingdings" panose="05000000000000000000" pitchFamily="2" charset="2"/>
        <a:buChar char="§"/>
        <a:defRPr sz="1300">
          <a:solidFill>
            <a:schemeClr val="tx1"/>
          </a:solidFill>
          <a:latin typeface="+mn-lt"/>
          <a:ea typeface="+mn-ea"/>
          <a:cs typeface="+mn-cs"/>
        </a:defRPr>
      </a:lvl1pPr>
      <a:lvl2pPr marL="742950" indent="-398463" algn="l" rtl="0" eaLnBrk="0" fontAlgn="base" hangingPunct="0">
        <a:spcBef>
          <a:spcPct val="20000"/>
        </a:spcBef>
        <a:spcAft>
          <a:spcPct val="0"/>
        </a:spcAft>
        <a:buChar char="–"/>
        <a:defRPr sz="1300">
          <a:solidFill>
            <a:schemeClr val="tx1"/>
          </a:solidFill>
          <a:latin typeface="+mn-lt"/>
          <a:ea typeface="+mn-ea"/>
        </a:defRPr>
      </a:lvl2pPr>
      <a:lvl3pPr marL="1143000" indent="-398463" algn="l" rtl="0" eaLnBrk="0" fontAlgn="base" hangingPunct="0">
        <a:spcBef>
          <a:spcPct val="20000"/>
        </a:spcBef>
        <a:spcAft>
          <a:spcPct val="0"/>
        </a:spcAft>
        <a:buChar char="•"/>
        <a:defRPr sz="1300">
          <a:solidFill>
            <a:schemeClr val="tx1"/>
          </a:solidFill>
          <a:latin typeface="+mn-lt"/>
          <a:ea typeface="+mn-ea"/>
        </a:defRPr>
      </a:lvl3pPr>
      <a:lvl4pPr marL="1600200" indent="-447675" algn="l" rtl="0" eaLnBrk="0" fontAlgn="base" hangingPunct="0">
        <a:spcBef>
          <a:spcPct val="20000"/>
        </a:spcBef>
        <a:spcAft>
          <a:spcPct val="0"/>
        </a:spcAft>
        <a:buChar char="–"/>
        <a:defRPr sz="1300">
          <a:solidFill>
            <a:schemeClr val="tx1"/>
          </a:solidFill>
          <a:latin typeface="+mn-lt"/>
          <a:ea typeface="+mn-ea"/>
        </a:defRPr>
      </a:lvl4pPr>
      <a:lvl5pPr marL="2057400" indent="-228600" algn="l" rtl="0" eaLnBrk="0" fontAlgn="base" hangingPunct="0">
        <a:spcBef>
          <a:spcPct val="20000"/>
        </a:spcBef>
        <a:spcAft>
          <a:spcPct val="0"/>
        </a:spcAft>
        <a:buChar char="»"/>
        <a:defRPr sz="1300">
          <a:solidFill>
            <a:schemeClr val="tx1"/>
          </a:solidFill>
          <a:latin typeface="+mn-lt"/>
          <a:ea typeface="+mn-ea"/>
        </a:defRPr>
      </a:lvl5pPr>
      <a:lvl6pPr marL="2514600" indent="-228600" algn="l" rtl="0" fontAlgn="base">
        <a:spcBef>
          <a:spcPct val="20000"/>
        </a:spcBef>
        <a:spcAft>
          <a:spcPct val="0"/>
        </a:spcAft>
        <a:buChar char="»"/>
        <a:defRPr sz="1300">
          <a:solidFill>
            <a:schemeClr val="tx1"/>
          </a:solidFill>
          <a:latin typeface="+mn-lt"/>
          <a:ea typeface="+mn-ea"/>
        </a:defRPr>
      </a:lvl6pPr>
      <a:lvl7pPr marL="2971800" indent="-228600" algn="l" rtl="0" fontAlgn="base">
        <a:spcBef>
          <a:spcPct val="20000"/>
        </a:spcBef>
        <a:spcAft>
          <a:spcPct val="0"/>
        </a:spcAft>
        <a:buChar char="»"/>
        <a:defRPr sz="1300">
          <a:solidFill>
            <a:schemeClr val="tx1"/>
          </a:solidFill>
          <a:latin typeface="+mn-lt"/>
          <a:ea typeface="+mn-ea"/>
        </a:defRPr>
      </a:lvl7pPr>
      <a:lvl8pPr marL="3429000" indent="-228600" algn="l" rtl="0" fontAlgn="base">
        <a:spcBef>
          <a:spcPct val="20000"/>
        </a:spcBef>
        <a:spcAft>
          <a:spcPct val="0"/>
        </a:spcAft>
        <a:buChar char="»"/>
        <a:defRPr sz="1300">
          <a:solidFill>
            <a:schemeClr val="tx1"/>
          </a:solidFill>
          <a:latin typeface="+mn-lt"/>
          <a:ea typeface="+mn-ea"/>
        </a:defRPr>
      </a:lvl8pPr>
      <a:lvl9pPr marL="3886200" indent="-228600" algn="l" rtl="0" fontAlgn="base">
        <a:spcBef>
          <a:spcPct val="20000"/>
        </a:spcBef>
        <a:spcAft>
          <a:spcPct val="0"/>
        </a:spcAft>
        <a:buChar char="»"/>
        <a:defRPr sz="13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E4E88222-2FAA-4A09-8D69-0F07D386F5EC}"/>
              </a:ext>
            </a:extLst>
          </p:cNvPr>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7109" name="Rectangle 5">
            <a:extLst>
              <a:ext uri="{FF2B5EF4-FFF2-40B4-BE49-F238E27FC236}">
                <a16:creationId xmlns:a16="http://schemas.microsoft.com/office/drawing/2014/main" id="{49E1921F-228A-40A5-BF7A-26AC9E48240B}"/>
              </a:ext>
            </a:extLst>
          </p:cNvPr>
          <p:cNvSpPr>
            <a:spLocks noGrp="1" noChangeArrowheads="1"/>
          </p:cNvSpPr>
          <p:nvPr>
            <p:ph type="ftr" sz="quarter" idx="3"/>
          </p:nvPr>
        </p:nvSpPr>
        <p:spPr bwMode="auto">
          <a:xfrm>
            <a:off x="8010525" y="6627813"/>
            <a:ext cx="906463" cy="190500"/>
          </a:xfrm>
          <a:prstGeom prst="rect">
            <a:avLst/>
          </a:prstGeom>
          <a:noFill/>
          <a:ln>
            <a:noFill/>
          </a:ln>
          <a:effectLst/>
        </p:spPr>
        <p:txBody>
          <a:bodyPr vert="horz" wrap="square" lIns="0" tIns="0" rIns="0" bIns="0" numCol="1" anchor="t" anchorCtr="0" compatLnSpc="1">
            <a:prstTxWarp prst="textNoShape">
              <a:avLst/>
            </a:prstTxWarp>
          </a:bodyPr>
          <a:lstStyle>
            <a:lvl1pPr algn="r" eaLnBrk="0" hangingPunct="0">
              <a:spcBef>
                <a:spcPct val="0"/>
              </a:spcBef>
              <a:buClrTx/>
              <a:buFontTx/>
              <a:buNone/>
              <a:defRPr sz="800">
                <a:solidFill>
                  <a:srgbClr val="000000"/>
                </a:solidFill>
                <a:ea typeface="Osaka" charset="-128"/>
              </a:defRPr>
            </a:lvl1pPr>
          </a:lstStyle>
          <a:p>
            <a:pPr>
              <a:defRPr/>
            </a:pPr>
            <a:r>
              <a:rPr lang="en-US" altLang="en-US"/>
              <a:t>Edinburgh Partners</a:t>
            </a:r>
            <a:endParaRPr lang="en-US" altLang="en-US" sz="1400">
              <a:latin typeface="Arial" pitchFamily="34" charset="0"/>
            </a:endParaRPr>
          </a:p>
        </p:txBody>
      </p:sp>
      <p:sp>
        <p:nvSpPr>
          <p:cNvPr id="1028" name="Rectangle 11">
            <a:extLst>
              <a:ext uri="{FF2B5EF4-FFF2-40B4-BE49-F238E27FC236}">
                <a16:creationId xmlns:a16="http://schemas.microsoft.com/office/drawing/2014/main" id="{7DA0BCF8-9A50-4C99-955C-0AF7EE7E2C8F}"/>
              </a:ext>
            </a:extLst>
          </p:cNvPr>
          <p:cNvSpPr>
            <a:spLocks noChangeArrowheads="1"/>
          </p:cNvSpPr>
          <p:nvPr userDrawn="1"/>
        </p:nvSpPr>
        <p:spPr bwMode="auto">
          <a:xfrm>
            <a:off x="741363" y="317500"/>
            <a:ext cx="8424862" cy="360363"/>
          </a:xfrm>
          <a:prstGeom prst="rect">
            <a:avLst/>
          </a:prstGeom>
          <a:solidFill>
            <a:srgbClr val="4A5C6A"/>
          </a:solidFill>
          <a:ln w="9525">
            <a:solidFill>
              <a:schemeClr val="tx1"/>
            </a:solidFill>
            <a:miter lim="800000"/>
            <a:headEnd/>
            <a:tailEnd/>
          </a:ln>
        </p:spPr>
        <p:txBody>
          <a:bodyPr wrap="none" anchor="ctr"/>
          <a:lstStyle>
            <a:lvl1pPr eaLnBrk="0" hangingPunct="0">
              <a:defRPr sz="1300">
                <a:solidFill>
                  <a:schemeClr val="tx1"/>
                </a:solidFill>
                <a:latin typeface="Gill Sans MT Light" pitchFamily="34" charset="0"/>
                <a:ea typeface="Osaka" charset="-128"/>
              </a:defRPr>
            </a:lvl1pPr>
            <a:lvl2pPr marL="742950" indent="-285750" eaLnBrk="0" hangingPunct="0">
              <a:defRPr sz="1300">
                <a:solidFill>
                  <a:schemeClr val="tx1"/>
                </a:solidFill>
                <a:latin typeface="Gill Sans MT Light" pitchFamily="34" charset="0"/>
                <a:ea typeface="Osaka" charset="-128"/>
              </a:defRPr>
            </a:lvl2pPr>
            <a:lvl3pPr marL="1143000" indent="-228600" eaLnBrk="0" hangingPunct="0">
              <a:defRPr sz="1300">
                <a:solidFill>
                  <a:schemeClr val="tx1"/>
                </a:solidFill>
                <a:latin typeface="Gill Sans MT Light" pitchFamily="34" charset="0"/>
                <a:ea typeface="Osaka" charset="-128"/>
              </a:defRPr>
            </a:lvl3pPr>
            <a:lvl4pPr marL="1600200" indent="-228600" eaLnBrk="0" hangingPunct="0">
              <a:defRPr sz="1300">
                <a:solidFill>
                  <a:schemeClr val="tx1"/>
                </a:solidFill>
                <a:latin typeface="Gill Sans MT Light" pitchFamily="34" charset="0"/>
                <a:ea typeface="Osaka" charset="-128"/>
              </a:defRPr>
            </a:lvl4pPr>
            <a:lvl5pPr marL="2057400" indent="-228600" eaLnBrk="0" hangingPunct="0">
              <a:defRPr sz="1300">
                <a:solidFill>
                  <a:schemeClr val="tx1"/>
                </a:solidFill>
                <a:latin typeface="Gill Sans MT Light" pitchFamily="34" charset="0"/>
                <a:ea typeface="Osaka" charset="-128"/>
              </a:defRPr>
            </a:lvl5pPr>
            <a:lvl6pPr marL="2514600" indent="-228600" eaLnBrk="0" fontAlgn="base" hangingPunct="0">
              <a:spcBef>
                <a:spcPct val="20000"/>
              </a:spcBef>
              <a:spcAft>
                <a:spcPct val="0"/>
              </a:spcAft>
              <a:buClr>
                <a:srgbClr val="003366"/>
              </a:buClr>
              <a:buFont typeface="Wingdings" pitchFamily="2" charset="2"/>
              <a:defRPr sz="1300">
                <a:solidFill>
                  <a:schemeClr val="tx1"/>
                </a:solidFill>
                <a:latin typeface="Gill Sans MT Light" pitchFamily="34" charset="0"/>
                <a:ea typeface="Osaka" charset="-128"/>
              </a:defRPr>
            </a:lvl6pPr>
            <a:lvl7pPr marL="2971800" indent="-228600" eaLnBrk="0" fontAlgn="base" hangingPunct="0">
              <a:spcBef>
                <a:spcPct val="20000"/>
              </a:spcBef>
              <a:spcAft>
                <a:spcPct val="0"/>
              </a:spcAft>
              <a:buClr>
                <a:srgbClr val="003366"/>
              </a:buClr>
              <a:buFont typeface="Wingdings" pitchFamily="2" charset="2"/>
              <a:defRPr sz="1300">
                <a:solidFill>
                  <a:schemeClr val="tx1"/>
                </a:solidFill>
                <a:latin typeface="Gill Sans MT Light" pitchFamily="34" charset="0"/>
                <a:ea typeface="Osaka" charset="-128"/>
              </a:defRPr>
            </a:lvl7pPr>
            <a:lvl8pPr marL="3429000" indent="-228600" eaLnBrk="0" fontAlgn="base" hangingPunct="0">
              <a:spcBef>
                <a:spcPct val="20000"/>
              </a:spcBef>
              <a:spcAft>
                <a:spcPct val="0"/>
              </a:spcAft>
              <a:buClr>
                <a:srgbClr val="003366"/>
              </a:buClr>
              <a:buFont typeface="Wingdings" pitchFamily="2" charset="2"/>
              <a:defRPr sz="1300">
                <a:solidFill>
                  <a:schemeClr val="tx1"/>
                </a:solidFill>
                <a:latin typeface="Gill Sans MT Light" pitchFamily="34" charset="0"/>
                <a:ea typeface="Osaka" charset="-128"/>
              </a:defRPr>
            </a:lvl8pPr>
            <a:lvl9pPr marL="3886200" indent="-228600" eaLnBrk="0" fontAlgn="base" hangingPunct="0">
              <a:spcBef>
                <a:spcPct val="20000"/>
              </a:spcBef>
              <a:spcAft>
                <a:spcPct val="0"/>
              </a:spcAft>
              <a:buClr>
                <a:srgbClr val="003366"/>
              </a:buClr>
              <a:buFont typeface="Wingdings" pitchFamily="2" charset="2"/>
              <a:defRPr sz="1300">
                <a:solidFill>
                  <a:schemeClr val="tx1"/>
                </a:solidFill>
                <a:latin typeface="Gill Sans MT Light" pitchFamily="34" charset="0"/>
                <a:ea typeface="Osaka" charset="-128"/>
              </a:defRPr>
            </a:lvl9pPr>
          </a:lstStyle>
          <a:p>
            <a:pPr eaLnBrk="1" hangingPunct="1">
              <a:spcBef>
                <a:spcPct val="20000"/>
              </a:spcBef>
              <a:buClr>
                <a:srgbClr val="003366"/>
              </a:buClr>
              <a:buFont typeface="Wingdings" pitchFamily="2" charset="2"/>
              <a:buNone/>
              <a:defRPr/>
            </a:pPr>
            <a:endParaRPr lang="en-GB" altLang="en-US">
              <a:solidFill>
                <a:srgbClr val="000000"/>
              </a:solidFill>
            </a:endParaRPr>
          </a:p>
        </p:txBody>
      </p:sp>
      <p:sp>
        <p:nvSpPr>
          <p:cNvPr id="1029" name="Rectangle 12">
            <a:extLst>
              <a:ext uri="{FF2B5EF4-FFF2-40B4-BE49-F238E27FC236}">
                <a16:creationId xmlns:a16="http://schemas.microsoft.com/office/drawing/2014/main" id="{33F04B48-3396-4966-9C6C-9DF39BA9C26B}"/>
              </a:ext>
            </a:extLst>
          </p:cNvPr>
          <p:cNvSpPr>
            <a:spLocks noChangeArrowheads="1"/>
          </p:cNvSpPr>
          <p:nvPr userDrawn="1"/>
        </p:nvSpPr>
        <p:spPr bwMode="auto">
          <a:xfrm>
            <a:off x="735013" y="682625"/>
            <a:ext cx="8437562" cy="165100"/>
          </a:xfrm>
          <a:prstGeom prst="rect">
            <a:avLst/>
          </a:prstGeom>
          <a:solidFill>
            <a:srgbClr val="7F143C"/>
          </a:solidFill>
          <a:ln>
            <a:noFill/>
          </a:ln>
        </p:spPr>
        <p:txBody>
          <a:bodyPr wrap="none" anchor="ctr"/>
          <a:lstStyle>
            <a:lvl1pPr eaLnBrk="0" hangingPunct="0">
              <a:defRPr sz="1300">
                <a:solidFill>
                  <a:schemeClr val="tx1"/>
                </a:solidFill>
                <a:latin typeface="Gill Sans MT Light" pitchFamily="34" charset="0"/>
                <a:ea typeface="Osaka" charset="-128"/>
              </a:defRPr>
            </a:lvl1pPr>
            <a:lvl2pPr marL="742950" indent="-285750" eaLnBrk="0" hangingPunct="0">
              <a:defRPr sz="1300">
                <a:solidFill>
                  <a:schemeClr val="tx1"/>
                </a:solidFill>
                <a:latin typeface="Gill Sans MT Light" pitchFamily="34" charset="0"/>
                <a:ea typeface="Osaka" charset="-128"/>
              </a:defRPr>
            </a:lvl2pPr>
            <a:lvl3pPr marL="1143000" indent="-228600" eaLnBrk="0" hangingPunct="0">
              <a:defRPr sz="1300">
                <a:solidFill>
                  <a:schemeClr val="tx1"/>
                </a:solidFill>
                <a:latin typeface="Gill Sans MT Light" pitchFamily="34" charset="0"/>
                <a:ea typeface="Osaka" charset="-128"/>
              </a:defRPr>
            </a:lvl3pPr>
            <a:lvl4pPr marL="1600200" indent="-228600" eaLnBrk="0" hangingPunct="0">
              <a:defRPr sz="1300">
                <a:solidFill>
                  <a:schemeClr val="tx1"/>
                </a:solidFill>
                <a:latin typeface="Gill Sans MT Light" pitchFamily="34" charset="0"/>
                <a:ea typeface="Osaka" charset="-128"/>
              </a:defRPr>
            </a:lvl4pPr>
            <a:lvl5pPr marL="2057400" indent="-228600" eaLnBrk="0" hangingPunct="0">
              <a:defRPr sz="1300">
                <a:solidFill>
                  <a:schemeClr val="tx1"/>
                </a:solidFill>
                <a:latin typeface="Gill Sans MT Light" pitchFamily="34" charset="0"/>
                <a:ea typeface="Osaka" charset="-128"/>
              </a:defRPr>
            </a:lvl5pPr>
            <a:lvl6pPr marL="2514600" indent="-228600" eaLnBrk="0" fontAlgn="base" hangingPunct="0">
              <a:spcBef>
                <a:spcPct val="20000"/>
              </a:spcBef>
              <a:spcAft>
                <a:spcPct val="0"/>
              </a:spcAft>
              <a:buClr>
                <a:srgbClr val="003366"/>
              </a:buClr>
              <a:buFont typeface="Wingdings" pitchFamily="2" charset="2"/>
              <a:defRPr sz="1300">
                <a:solidFill>
                  <a:schemeClr val="tx1"/>
                </a:solidFill>
                <a:latin typeface="Gill Sans MT Light" pitchFamily="34" charset="0"/>
                <a:ea typeface="Osaka" charset="-128"/>
              </a:defRPr>
            </a:lvl6pPr>
            <a:lvl7pPr marL="2971800" indent="-228600" eaLnBrk="0" fontAlgn="base" hangingPunct="0">
              <a:spcBef>
                <a:spcPct val="20000"/>
              </a:spcBef>
              <a:spcAft>
                <a:spcPct val="0"/>
              </a:spcAft>
              <a:buClr>
                <a:srgbClr val="003366"/>
              </a:buClr>
              <a:buFont typeface="Wingdings" pitchFamily="2" charset="2"/>
              <a:defRPr sz="1300">
                <a:solidFill>
                  <a:schemeClr val="tx1"/>
                </a:solidFill>
                <a:latin typeface="Gill Sans MT Light" pitchFamily="34" charset="0"/>
                <a:ea typeface="Osaka" charset="-128"/>
              </a:defRPr>
            </a:lvl7pPr>
            <a:lvl8pPr marL="3429000" indent="-228600" eaLnBrk="0" fontAlgn="base" hangingPunct="0">
              <a:spcBef>
                <a:spcPct val="20000"/>
              </a:spcBef>
              <a:spcAft>
                <a:spcPct val="0"/>
              </a:spcAft>
              <a:buClr>
                <a:srgbClr val="003366"/>
              </a:buClr>
              <a:buFont typeface="Wingdings" pitchFamily="2" charset="2"/>
              <a:defRPr sz="1300">
                <a:solidFill>
                  <a:schemeClr val="tx1"/>
                </a:solidFill>
                <a:latin typeface="Gill Sans MT Light" pitchFamily="34" charset="0"/>
                <a:ea typeface="Osaka" charset="-128"/>
              </a:defRPr>
            </a:lvl8pPr>
            <a:lvl9pPr marL="3886200" indent="-228600" eaLnBrk="0" fontAlgn="base" hangingPunct="0">
              <a:spcBef>
                <a:spcPct val="20000"/>
              </a:spcBef>
              <a:spcAft>
                <a:spcPct val="0"/>
              </a:spcAft>
              <a:buClr>
                <a:srgbClr val="003366"/>
              </a:buClr>
              <a:buFont typeface="Wingdings" pitchFamily="2" charset="2"/>
              <a:defRPr sz="1300">
                <a:solidFill>
                  <a:schemeClr val="tx1"/>
                </a:solidFill>
                <a:latin typeface="Gill Sans MT Light" pitchFamily="34" charset="0"/>
                <a:ea typeface="Osaka" charset="-128"/>
              </a:defRPr>
            </a:lvl9pPr>
          </a:lstStyle>
          <a:p>
            <a:pPr eaLnBrk="1" hangingPunct="1">
              <a:spcBef>
                <a:spcPct val="20000"/>
              </a:spcBef>
              <a:buClr>
                <a:srgbClr val="003366"/>
              </a:buClr>
              <a:buFont typeface="Wingdings" pitchFamily="2" charset="2"/>
              <a:buNone/>
              <a:defRPr/>
            </a:pPr>
            <a:endParaRPr lang="en-GB" altLang="en-US">
              <a:solidFill>
                <a:srgbClr val="000000"/>
              </a:solidFill>
            </a:endParaRPr>
          </a:p>
        </p:txBody>
      </p:sp>
      <p:sp>
        <p:nvSpPr>
          <p:cNvPr id="2054" name="Rectangle 2">
            <a:extLst>
              <a:ext uri="{FF2B5EF4-FFF2-40B4-BE49-F238E27FC236}">
                <a16:creationId xmlns:a16="http://schemas.microsoft.com/office/drawing/2014/main" id="{F02DF50E-98E0-4840-9170-F84EB025C6A5}"/>
              </a:ext>
            </a:extLst>
          </p:cNvPr>
          <p:cNvSpPr>
            <a:spLocks noGrp="1" noChangeArrowheads="1"/>
          </p:cNvSpPr>
          <p:nvPr>
            <p:ph type="title"/>
          </p:nvPr>
        </p:nvSpPr>
        <p:spPr bwMode="auto">
          <a:xfrm>
            <a:off x="803275" y="323850"/>
            <a:ext cx="69723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pic>
        <p:nvPicPr>
          <p:cNvPr id="2055" name="Picture 13" descr="EdinburghPartners_WOdark_grey">
            <a:extLst>
              <a:ext uri="{FF2B5EF4-FFF2-40B4-BE49-F238E27FC236}">
                <a16:creationId xmlns:a16="http://schemas.microsoft.com/office/drawing/2014/main" id="{650019E6-B904-4F5B-9615-8CA7E86ACCD1}"/>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842375" y="381000"/>
            <a:ext cx="247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Line 14">
            <a:extLst>
              <a:ext uri="{FF2B5EF4-FFF2-40B4-BE49-F238E27FC236}">
                <a16:creationId xmlns:a16="http://schemas.microsoft.com/office/drawing/2014/main" id="{A98C2C07-09E9-478B-859C-70529F804E93}"/>
              </a:ext>
            </a:extLst>
          </p:cNvPr>
          <p:cNvSpPr>
            <a:spLocks noChangeShapeType="1"/>
          </p:cNvSpPr>
          <p:nvPr userDrawn="1"/>
        </p:nvSpPr>
        <p:spPr bwMode="auto">
          <a:xfrm>
            <a:off x="742950" y="6554788"/>
            <a:ext cx="8423275" cy="0"/>
          </a:xfrm>
          <a:prstGeom prst="line">
            <a:avLst/>
          </a:prstGeom>
          <a:noFill/>
          <a:ln w="6350">
            <a:solidFill>
              <a:srgbClr val="4E5D6E"/>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16">
            <a:extLst>
              <a:ext uri="{FF2B5EF4-FFF2-40B4-BE49-F238E27FC236}">
                <a16:creationId xmlns:a16="http://schemas.microsoft.com/office/drawing/2014/main" id="{4BBAF0B2-B8BC-4327-B99E-718C79CBE069}"/>
              </a:ext>
            </a:extLst>
          </p:cNvPr>
          <p:cNvSpPr>
            <a:spLocks noChangeArrowheads="1"/>
          </p:cNvSpPr>
          <p:nvPr userDrawn="1"/>
        </p:nvSpPr>
        <p:spPr bwMode="auto">
          <a:xfrm>
            <a:off x="7221538" y="6629400"/>
            <a:ext cx="1906587" cy="457200"/>
          </a:xfrm>
          <a:prstGeom prst="rect">
            <a:avLst/>
          </a:prstGeom>
          <a:noFill/>
          <a:ln>
            <a:noFill/>
          </a:ln>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gn="r">
              <a:defRPr/>
            </a:pPr>
            <a:fld id="{BF65E41B-F603-4A20-B98C-AEE8B2373DB3}" type="slidenum">
              <a:rPr lang="en-US" altLang="en-US" sz="800" smtClean="0">
                <a:solidFill>
                  <a:srgbClr val="000000"/>
                </a:solidFill>
              </a:rPr>
              <a:pPr algn="r">
                <a:defRPr/>
              </a:pPr>
              <a:t>‹#›</a:t>
            </a:fld>
            <a:endParaRPr lang="en-US" altLang="en-US" sz="800">
              <a:solidFill>
                <a:srgbClr val="000000"/>
              </a:solidFill>
            </a:endParaRPr>
          </a:p>
        </p:txBody>
      </p:sp>
    </p:spTree>
  </p:cSld>
  <p:clrMap bg1="lt1" tx1="dk1" bg2="lt2" tx2="dk2" accent1="accent1" accent2="accent2" accent3="accent3" accent4="accent4" accent5="accent5" accent6="accent6" hlink="hlink" folHlink="folHlink"/>
  <p:sldLayoutIdLst>
    <p:sldLayoutId id="2147518656" r:id="rId1"/>
    <p:sldLayoutId id="2147518657" r:id="rId2"/>
    <p:sldLayoutId id="2147518658" r:id="rId3"/>
    <p:sldLayoutId id="2147518659" r:id="rId4"/>
    <p:sldLayoutId id="2147518660" r:id="rId5"/>
    <p:sldLayoutId id="2147518661" r:id="rId6"/>
    <p:sldLayoutId id="2147518662" r:id="rId7"/>
    <p:sldLayoutId id="2147518663" r:id="rId8"/>
    <p:sldLayoutId id="2147518664" r:id="rId9"/>
    <p:sldLayoutId id="2147518665" r:id="rId10"/>
    <p:sldLayoutId id="2147518666" r:id="rId11"/>
    <p:sldLayoutId id="2147518667" r:id="rId12"/>
    <p:sldLayoutId id="2147518668" r:id="rId13"/>
  </p:sldLayoutIdLst>
  <p:hf sldNum="0" hdr="0" dt="0"/>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Gill Sans MT Light" pitchFamily="34" charset="0"/>
          <a:ea typeface="Osaka" charset="-128"/>
        </a:defRPr>
      </a:lvl2pPr>
      <a:lvl3pPr algn="l" rtl="0" eaLnBrk="0" fontAlgn="base" hangingPunct="0">
        <a:spcBef>
          <a:spcPct val="0"/>
        </a:spcBef>
        <a:spcAft>
          <a:spcPct val="0"/>
        </a:spcAft>
        <a:defRPr sz="2000">
          <a:solidFill>
            <a:schemeClr val="bg1"/>
          </a:solidFill>
          <a:latin typeface="Gill Sans MT Light" pitchFamily="34" charset="0"/>
          <a:ea typeface="Osaka" charset="-128"/>
        </a:defRPr>
      </a:lvl3pPr>
      <a:lvl4pPr algn="l" rtl="0" eaLnBrk="0" fontAlgn="base" hangingPunct="0">
        <a:spcBef>
          <a:spcPct val="0"/>
        </a:spcBef>
        <a:spcAft>
          <a:spcPct val="0"/>
        </a:spcAft>
        <a:defRPr sz="2000">
          <a:solidFill>
            <a:schemeClr val="bg1"/>
          </a:solidFill>
          <a:latin typeface="Gill Sans MT Light" pitchFamily="34" charset="0"/>
          <a:ea typeface="Osaka" charset="-128"/>
        </a:defRPr>
      </a:lvl4pPr>
      <a:lvl5pPr algn="l" rtl="0" eaLnBrk="0" fontAlgn="base" hangingPunct="0">
        <a:spcBef>
          <a:spcPct val="0"/>
        </a:spcBef>
        <a:spcAft>
          <a:spcPct val="0"/>
        </a:spcAft>
        <a:defRPr sz="2000">
          <a:solidFill>
            <a:schemeClr val="bg1"/>
          </a:solidFill>
          <a:latin typeface="Gill Sans MT Light" pitchFamily="34" charset="0"/>
          <a:ea typeface="Osaka" charset="-128"/>
        </a:defRPr>
      </a:lvl5pPr>
      <a:lvl6pPr marL="457200" algn="l" rtl="0" fontAlgn="base">
        <a:spcBef>
          <a:spcPct val="0"/>
        </a:spcBef>
        <a:spcAft>
          <a:spcPct val="0"/>
        </a:spcAft>
        <a:defRPr sz="2000">
          <a:solidFill>
            <a:schemeClr val="bg1"/>
          </a:solidFill>
          <a:latin typeface="Gill Sans MT Light" pitchFamily="34" charset="0"/>
          <a:ea typeface="Osaka" charset="-128"/>
        </a:defRPr>
      </a:lvl6pPr>
      <a:lvl7pPr marL="914400" algn="l" rtl="0" fontAlgn="base">
        <a:spcBef>
          <a:spcPct val="0"/>
        </a:spcBef>
        <a:spcAft>
          <a:spcPct val="0"/>
        </a:spcAft>
        <a:defRPr sz="2000">
          <a:solidFill>
            <a:schemeClr val="bg1"/>
          </a:solidFill>
          <a:latin typeface="Gill Sans MT Light" pitchFamily="34" charset="0"/>
          <a:ea typeface="Osaka" charset="-128"/>
        </a:defRPr>
      </a:lvl7pPr>
      <a:lvl8pPr marL="1371600" algn="l" rtl="0" fontAlgn="base">
        <a:spcBef>
          <a:spcPct val="0"/>
        </a:spcBef>
        <a:spcAft>
          <a:spcPct val="0"/>
        </a:spcAft>
        <a:defRPr sz="2000">
          <a:solidFill>
            <a:schemeClr val="bg1"/>
          </a:solidFill>
          <a:latin typeface="Gill Sans MT Light" pitchFamily="34" charset="0"/>
          <a:ea typeface="Osaka" charset="-128"/>
        </a:defRPr>
      </a:lvl8pPr>
      <a:lvl9pPr marL="1828800" algn="l" rtl="0" fontAlgn="base">
        <a:spcBef>
          <a:spcPct val="0"/>
        </a:spcBef>
        <a:spcAft>
          <a:spcPct val="0"/>
        </a:spcAft>
        <a:defRPr sz="2000">
          <a:solidFill>
            <a:schemeClr val="bg1"/>
          </a:solidFill>
          <a:latin typeface="Gill Sans MT Light" pitchFamily="34" charset="0"/>
          <a:ea typeface="Osaka" charset="-128"/>
        </a:defRPr>
      </a:lvl9pPr>
    </p:titleStyle>
    <p:bodyStyle>
      <a:lvl1pPr marL="342900" indent="-342900" algn="l" rtl="0" eaLnBrk="0" fontAlgn="base" hangingPunct="0">
        <a:spcBef>
          <a:spcPct val="20000"/>
        </a:spcBef>
        <a:spcAft>
          <a:spcPct val="0"/>
        </a:spcAft>
        <a:buClr>
          <a:srgbClr val="7F143C"/>
        </a:buClr>
        <a:buFont typeface="Wingdings" panose="05000000000000000000" pitchFamily="2" charset="2"/>
        <a:buChar char="§"/>
        <a:defRPr sz="1300">
          <a:solidFill>
            <a:schemeClr val="tx1"/>
          </a:solidFill>
          <a:latin typeface="+mn-lt"/>
          <a:ea typeface="+mn-ea"/>
          <a:cs typeface="+mn-cs"/>
        </a:defRPr>
      </a:lvl1pPr>
      <a:lvl2pPr marL="725488" indent="-381000" algn="l" rtl="0" eaLnBrk="0" fontAlgn="base" hangingPunct="0">
        <a:spcBef>
          <a:spcPct val="20000"/>
        </a:spcBef>
        <a:spcAft>
          <a:spcPct val="0"/>
        </a:spcAft>
        <a:buFont typeface="Gill Sans MT Light" panose="020B0302020104020203" pitchFamily="34" charset="0"/>
        <a:buChar char="–"/>
        <a:defRPr sz="1300">
          <a:solidFill>
            <a:schemeClr val="tx1"/>
          </a:solidFill>
          <a:latin typeface="+mn-lt"/>
          <a:ea typeface="+mn-ea"/>
        </a:defRPr>
      </a:lvl2pPr>
      <a:lvl3pPr marL="1125538" indent="-398463" algn="l" rtl="0" eaLnBrk="0" fontAlgn="base" hangingPunct="0">
        <a:spcBef>
          <a:spcPct val="20000"/>
        </a:spcBef>
        <a:spcAft>
          <a:spcPct val="0"/>
        </a:spcAft>
        <a:buChar char="•"/>
        <a:defRPr sz="1300">
          <a:solidFill>
            <a:schemeClr val="tx1"/>
          </a:solidFill>
          <a:latin typeface="+mn-lt"/>
          <a:ea typeface="+mn-ea"/>
        </a:defRPr>
      </a:lvl3pPr>
      <a:lvl4pPr marL="1600200" indent="-447675" algn="l" rtl="0" eaLnBrk="0" fontAlgn="base" hangingPunct="0">
        <a:spcBef>
          <a:spcPct val="20000"/>
        </a:spcBef>
        <a:spcAft>
          <a:spcPct val="0"/>
        </a:spcAft>
        <a:buChar char="–"/>
        <a:defRPr sz="1300">
          <a:solidFill>
            <a:schemeClr val="tx1"/>
          </a:solidFill>
          <a:latin typeface="+mn-lt"/>
          <a:ea typeface="+mn-ea"/>
        </a:defRPr>
      </a:lvl4pPr>
      <a:lvl5pPr marL="2057400" indent="-228600" algn="l" rtl="0" eaLnBrk="0" fontAlgn="base" hangingPunct="0">
        <a:spcBef>
          <a:spcPct val="20000"/>
        </a:spcBef>
        <a:spcAft>
          <a:spcPct val="0"/>
        </a:spcAft>
        <a:buChar char="»"/>
        <a:defRPr sz="1300">
          <a:solidFill>
            <a:schemeClr val="tx1"/>
          </a:solidFill>
          <a:latin typeface="+mn-lt"/>
          <a:ea typeface="+mn-ea"/>
        </a:defRPr>
      </a:lvl5pPr>
      <a:lvl6pPr marL="2514600" indent="-228600" algn="l" rtl="0" fontAlgn="base">
        <a:spcBef>
          <a:spcPct val="20000"/>
        </a:spcBef>
        <a:spcAft>
          <a:spcPct val="0"/>
        </a:spcAft>
        <a:buChar char="»"/>
        <a:defRPr sz="1300">
          <a:solidFill>
            <a:schemeClr val="tx1"/>
          </a:solidFill>
          <a:latin typeface="+mn-lt"/>
          <a:ea typeface="+mn-ea"/>
        </a:defRPr>
      </a:lvl6pPr>
      <a:lvl7pPr marL="2971800" indent="-228600" algn="l" rtl="0" fontAlgn="base">
        <a:spcBef>
          <a:spcPct val="20000"/>
        </a:spcBef>
        <a:spcAft>
          <a:spcPct val="0"/>
        </a:spcAft>
        <a:buChar char="»"/>
        <a:defRPr sz="1300">
          <a:solidFill>
            <a:schemeClr val="tx1"/>
          </a:solidFill>
          <a:latin typeface="+mn-lt"/>
          <a:ea typeface="+mn-ea"/>
        </a:defRPr>
      </a:lvl7pPr>
      <a:lvl8pPr marL="3429000" indent="-228600" algn="l" rtl="0" fontAlgn="base">
        <a:spcBef>
          <a:spcPct val="20000"/>
        </a:spcBef>
        <a:spcAft>
          <a:spcPct val="0"/>
        </a:spcAft>
        <a:buChar char="»"/>
        <a:defRPr sz="1300">
          <a:solidFill>
            <a:schemeClr val="tx1"/>
          </a:solidFill>
          <a:latin typeface="+mn-lt"/>
          <a:ea typeface="+mn-ea"/>
        </a:defRPr>
      </a:lvl8pPr>
      <a:lvl9pPr marL="3886200" indent="-228600" algn="l" rtl="0" fontAlgn="base">
        <a:spcBef>
          <a:spcPct val="20000"/>
        </a:spcBef>
        <a:spcAft>
          <a:spcPct val="0"/>
        </a:spcAft>
        <a:buChar char="»"/>
        <a:defRPr sz="13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A picture containing building, outdoor, sky, tall&#10;&#10;Description automatically generated">
            <a:extLst>
              <a:ext uri="{FF2B5EF4-FFF2-40B4-BE49-F238E27FC236}">
                <a16:creationId xmlns:a16="http://schemas.microsoft.com/office/drawing/2014/main" id="{476F1451-97BE-4B91-AD1C-201A486C1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3F29DB31-E114-4619-AC00-75E43218B3C9}"/>
              </a:ext>
            </a:extLst>
          </p:cNvPr>
          <p:cNvSpPr>
            <a:spLocks noChangeArrowheads="1"/>
          </p:cNvSpPr>
          <p:nvPr/>
        </p:nvSpPr>
        <p:spPr bwMode="auto">
          <a:xfrm>
            <a:off x="0" y="4208463"/>
            <a:ext cx="9906000" cy="1169987"/>
          </a:xfrm>
          <a:prstGeom prst="rect">
            <a:avLst/>
          </a:prstGeom>
          <a:solidFill>
            <a:srgbClr val="4A7729"/>
          </a:solidFill>
          <a:ln w="9525">
            <a:solidFill>
              <a:srgbClr val="4A7729"/>
            </a:solidFill>
            <a:miter lim="800000"/>
            <a:headEnd/>
            <a:tailEnd/>
          </a:ln>
        </p:spPr>
        <p:txBody>
          <a:bodyPr wrap="none" anchor="ctr"/>
          <a:lstStyle>
            <a:lvl1pPr eaLnBrk="0" hangingPunct="0">
              <a:buClr>
                <a:srgbClr val="7F143C"/>
              </a:buClr>
              <a:buChar char="§"/>
              <a:defRPr sz="1300">
                <a:solidFill>
                  <a:schemeClr val="tx1"/>
                </a:solidFill>
                <a:latin typeface="Gill Sans MT Light" pitchFamily="34" charset="0"/>
                <a:ea typeface="Osaka" charset="-128"/>
              </a:defRPr>
            </a:lvl1pPr>
            <a:lvl2pPr marL="742950" indent="-285750" eaLnBrk="0" hangingPunct="0">
              <a:buFont typeface="Gill Sans MT Light" pitchFamily="34" charset="0"/>
              <a:buChar char="–"/>
              <a:defRPr sz="1300">
                <a:solidFill>
                  <a:schemeClr val="tx1"/>
                </a:solidFill>
                <a:latin typeface="Gill Sans MT Light" pitchFamily="34" charset="0"/>
                <a:ea typeface="Osaka" charset="-128"/>
              </a:defRPr>
            </a:lvl2pPr>
            <a:lvl3pPr marL="1143000" indent="-228600" eaLnBrk="0" hangingPunct="0">
              <a:buChar char="•"/>
              <a:defRPr sz="1300">
                <a:solidFill>
                  <a:schemeClr val="tx1"/>
                </a:solidFill>
                <a:latin typeface="Gill Sans MT Light" pitchFamily="34" charset="0"/>
                <a:ea typeface="Osaka" charset="-128"/>
              </a:defRPr>
            </a:lvl3pPr>
            <a:lvl4pPr marL="1600200" indent="-228600" eaLnBrk="0" hangingPunct="0">
              <a:buChar char="–"/>
              <a:defRPr sz="1300">
                <a:solidFill>
                  <a:schemeClr val="tx1"/>
                </a:solidFill>
                <a:latin typeface="Gill Sans MT Light" pitchFamily="34" charset="0"/>
                <a:ea typeface="Osaka" charset="-128"/>
              </a:defRPr>
            </a:lvl4pPr>
            <a:lvl5pPr marL="2057400" indent="-228600" eaLnBrk="0" hangingPunct="0">
              <a:buChar char="»"/>
              <a:defRPr sz="1300">
                <a:solidFill>
                  <a:schemeClr val="tx1"/>
                </a:solidFill>
                <a:latin typeface="Gill Sans MT Light" pitchFamily="34" charset="0"/>
                <a:ea typeface="Osaka" charset="-128"/>
              </a:defRPr>
            </a:lvl5pPr>
            <a:lvl6pPr marL="2514600" indent="-228600" eaLnBrk="0" fontAlgn="base" hangingPunct="0">
              <a:spcBef>
                <a:spcPct val="20000"/>
              </a:spcBef>
              <a:spcAft>
                <a:spcPct val="0"/>
              </a:spcAft>
              <a:buChar char="»"/>
              <a:defRPr sz="1300">
                <a:solidFill>
                  <a:schemeClr val="tx1"/>
                </a:solidFill>
                <a:latin typeface="Gill Sans MT Light" pitchFamily="34" charset="0"/>
                <a:ea typeface="Osaka" charset="-128"/>
              </a:defRPr>
            </a:lvl6pPr>
            <a:lvl7pPr marL="2971800" indent="-228600" eaLnBrk="0" fontAlgn="base" hangingPunct="0">
              <a:spcBef>
                <a:spcPct val="20000"/>
              </a:spcBef>
              <a:spcAft>
                <a:spcPct val="0"/>
              </a:spcAft>
              <a:buChar char="»"/>
              <a:defRPr sz="1300">
                <a:solidFill>
                  <a:schemeClr val="tx1"/>
                </a:solidFill>
                <a:latin typeface="Gill Sans MT Light" pitchFamily="34" charset="0"/>
                <a:ea typeface="Osaka" charset="-128"/>
              </a:defRPr>
            </a:lvl7pPr>
            <a:lvl8pPr marL="3429000" indent="-228600" eaLnBrk="0" fontAlgn="base" hangingPunct="0">
              <a:spcBef>
                <a:spcPct val="20000"/>
              </a:spcBef>
              <a:spcAft>
                <a:spcPct val="0"/>
              </a:spcAft>
              <a:buChar char="»"/>
              <a:defRPr sz="1300">
                <a:solidFill>
                  <a:schemeClr val="tx1"/>
                </a:solidFill>
                <a:latin typeface="Gill Sans MT Light" pitchFamily="34" charset="0"/>
                <a:ea typeface="Osaka" charset="-128"/>
              </a:defRPr>
            </a:lvl8pPr>
            <a:lvl9pPr marL="3886200" indent="-228600" eaLnBrk="0" fontAlgn="base" hangingPunct="0">
              <a:spcBef>
                <a:spcPct val="20000"/>
              </a:spcBef>
              <a:spcAft>
                <a:spcPct val="0"/>
              </a:spcAft>
              <a:buChar char="»"/>
              <a:defRPr sz="1300">
                <a:solidFill>
                  <a:schemeClr val="tx1"/>
                </a:solidFill>
                <a:latin typeface="Gill Sans MT Light" pitchFamily="34" charset="0"/>
                <a:ea typeface="Osaka" charset="-128"/>
              </a:defRPr>
            </a:lvl9pPr>
          </a:lstStyle>
          <a:p>
            <a:pPr defTabSz="990570" eaLnBrk="1" fontAlgn="auto" hangingPunct="1">
              <a:spcBef>
                <a:spcPts val="0"/>
              </a:spcBef>
              <a:spcAft>
                <a:spcPts val="0"/>
              </a:spcAft>
              <a:buClr>
                <a:srgbClr val="003366"/>
              </a:buClr>
              <a:buFontTx/>
              <a:buNone/>
              <a:defRPr/>
            </a:pPr>
            <a:endParaRPr lang="en-GB" altLang="en-US" sz="1408">
              <a:solidFill>
                <a:prstClr val="black"/>
              </a:solidFill>
            </a:endParaRPr>
          </a:p>
        </p:txBody>
      </p:sp>
      <p:sp>
        <p:nvSpPr>
          <p:cNvPr id="3080" name="Rectangle 7">
            <a:extLst>
              <a:ext uri="{FF2B5EF4-FFF2-40B4-BE49-F238E27FC236}">
                <a16:creationId xmlns:a16="http://schemas.microsoft.com/office/drawing/2014/main" id="{0F4BC266-B2BC-42BA-BB44-5FFF7E59F8CD}"/>
              </a:ext>
            </a:extLst>
          </p:cNvPr>
          <p:cNvSpPr>
            <a:spLocks noChangeArrowheads="1"/>
          </p:cNvSpPr>
          <p:nvPr/>
        </p:nvSpPr>
        <p:spPr bwMode="auto">
          <a:xfrm>
            <a:off x="739775" y="4287838"/>
            <a:ext cx="8426450" cy="1169987"/>
          </a:xfrm>
          <a:prstGeom prst="rect">
            <a:avLst/>
          </a:prstGeom>
          <a:noFill/>
          <a:ln>
            <a:noFill/>
          </a:ln>
        </p:spPr>
        <p:txBody>
          <a:bodyPr lIns="0" tIns="0" rIns="0" bIns="0" anchor="ctr"/>
          <a:lstStyle>
            <a:lvl1pPr eaLnBrk="0" hangingPunct="0">
              <a:buClr>
                <a:srgbClr val="7F143C"/>
              </a:buClr>
              <a:buChar char="§"/>
              <a:defRPr sz="1300">
                <a:solidFill>
                  <a:schemeClr val="tx1"/>
                </a:solidFill>
                <a:latin typeface="Gill Sans MT Light" pitchFamily="34" charset="0"/>
                <a:ea typeface="Osaka" charset="-128"/>
              </a:defRPr>
            </a:lvl1pPr>
            <a:lvl2pPr marL="742950" indent="-285750" eaLnBrk="0" hangingPunct="0">
              <a:buFont typeface="Gill Sans MT Light" pitchFamily="34" charset="0"/>
              <a:buChar char="–"/>
              <a:defRPr sz="1300">
                <a:solidFill>
                  <a:schemeClr val="tx1"/>
                </a:solidFill>
                <a:latin typeface="Gill Sans MT Light" pitchFamily="34" charset="0"/>
                <a:ea typeface="Osaka" charset="-128"/>
              </a:defRPr>
            </a:lvl2pPr>
            <a:lvl3pPr marL="1143000" indent="-228600" eaLnBrk="0" hangingPunct="0">
              <a:buChar char="•"/>
              <a:defRPr sz="1300">
                <a:solidFill>
                  <a:schemeClr val="tx1"/>
                </a:solidFill>
                <a:latin typeface="Gill Sans MT Light" pitchFamily="34" charset="0"/>
                <a:ea typeface="Osaka" charset="-128"/>
              </a:defRPr>
            </a:lvl3pPr>
            <a:lvl4pPr marL="1600200" indent="-228600" eaLnBrk="0" hangingPunct="0">
              <a:buChar char="–"/>
              <a:defRPr sz="1300">
                <a:solidFill>
                  <a:schemeClr val="tx1"/>
                </a:solidFill>
                <a:latin typeface="Gill Sans MT Light" pitchFamily="34" charset="0"/>
                <a:ea typeface="Osaka" charset="-128"/>
              </a:defRPr>
            </a:lvl4pPr>
            <a:lvl5pPr marL="2057400" indent="-228600" eaLnBrk="0" hangingPunct="0">
              <a:buChar char="»"/>
              <a:defRPr sz="1300">
                <a:solidFill>
                  <a:schemeClr val="tx1"/>
                </a:solidFill>
                <a:latin typeface="Gill Sans MT Light" pitchFamily="34" charset="0"/>
                <a:ea typeface="Osaka" charset="-128"/>
              </a:defRPr>
            </a:lvl5pPr>
            <a:lvl6pPr marL="2514600" indent="-228600" eaLnBrk="0" fontAlgn="base" hangingPunct="0">
              <a:spcBef>
                <a:spcPct val="20000"/>
              </a:spcBef>
              <a:spcAft>
                <a:spcPct val="0"/>
              </a:spcAft>
              <a:buChar char="»"/>
              <a:defRPr sz="1300">
                <a:solidFill>
                  <a:schemeClr val="tx1"/>
                </a:solidFill>
                <a:latin typeface="Gill Sans MT Light" pitchFamily="34" charset="0"/>
                <a:ea typeface="Osaka" charset="-128"/>
              </a:defRPr>
            </a:lvl6pPr>
            <a:lvl7pPr marL="2971800" indent="-228600" eaLnBrk="0" fontAlgn="base" hangingPunct="0">
              <a:spcBef>
                <a:spcPct val="20000"/>
              </a:spcBef>
              <a:spcAft>
                <a:spcPct val="0"/>
              </a:spcAft>
              <a:buChar char="»"/>
              <a:defRPr sz="1300">
                <a:solidFill>
                  <a:schemeClr val="tx1"/>
                </a:solidFill>
                <a:latin typeface="Gill Sans MT Light" pitchFamily="34" charset="0"/>
                <a:ea typeface="Osaka" charset="-128"/>
              </a:defRPr>
            </a:lvl7pPr>
            <a:lvl8pPr marL="3429000" indent="-228600" eaLnBrk="0" fontAlgn="base" hangingPunct="0">
              <a:spcBef>
                <a:spcPct val="20000"/>
              </a:spcBef>
              <a:spcAft>
                <a:spcPct val="0"/>
              </a:spcAft>
              <a:buChar char="»"/>
              <a:defRPr sz="1300">
                <a:solidFill>
                  <a:schemeClr val="tx1"/>
                </a:solidFill>
                <a:latin typeface="Gill Sans MT Light" pitchFamily="34" charset="0"/>
                <a:ea typeface="Osaka" charset="-128"/>
              </a:defRPr>
            </a:lvl8pPr>
            <a:lvl9pPr marL="3886200" indent="-228600" eaLnBrk="0" fontAlgn="base" hangingPunct="0">
              <a:spcBef>
                <a:spcPct val="20000"/>
              </a:spcBef>
              <a:spcAft>
                <a:spcPct val="0"/>
              </a:spcAft>
              <a:buChar char="»"/>
              <a:defRPr sz="1300">
                <a:solidFill>
                  <a:schemeClr val="tx1"/>
                </a:solidFill>
                <a:latin typeface="Gill Sans MT Light" pitchFamily="34" charset="0"/>
                <a:ea typeface="Osaka" charset="-128"/>
              </a:defRPr>
            </a:lvl9pPr>
          </a:lstStyle>
          <a:p>
            <a:pPr algn="ctr" defTabSz="990570" fontAlgn="auto">
              <a:spcAft>
                <a:spcPts val="0"/>
              </a:spcAft>
              <a:buClrTx/>
              <a:buFontTx/>
              <a:buNone/>
              <a:defRPr/>
            </a:pPr>
            <a:r>
              <a:rPr lang="en-GB" altLang="en-US" sz="2600">
                <a:solidFill>
                  <a:schemeClr val="bg1"/>
                </a:solidFill>
                <a:latin typeface="Georgia" panose="02040502050405020303" pitchFamily="18" charset="0"/>
                <a:ea typeface="ヒラギノ角ゴ Pro W3" charset="-128"/>
              </a:rPr>
              <a:t>EP Global Opportunities Trust plc</a:t>
            </a:r>
          </a:p>
          <a:p>
            <a:pPr algn="ctr" defTabSz="990570" fontAlgn="auto">
              <a:spcAft>
                <a:spcPts val="0"/>
              </a:spcAft>
              <a:buClrTx/>
              <a:buFontTx/>
              <a:buNone/>
              <a:defRPr/>
            </a:pPr>
            <a:endParaRPr lang="en-GB" altLang="en-US" sz="867">
              <a:solidFill>
                <a:schemeClr val="bg1"/>
              </a:solidFill>
              <a:latin typeface="Georgia" panose="02040502050405020303" pitchFamily="18" charset="0"/>
              <a:ea typeface="ヒラギノ角ゴ Pro W3" charset="-128"/>
            </a:endParaRPr>
          </a:p>
          <a:p>
            <a:pPr algn="ctr">
              <a:buClrTx/>
              <a:buFontTx/>
              <a:buNone/>
              <a:defRPr/>
            </a:pPr>
            <a:r>
              <a:rPr lang="en-GB" altLang="en-US" sz="2600">
                <a:solidFill>
                  <a:schemeClr val="bg1"/>
                </a:solidFill>
                <a:latin typeface="Georgia" panose="02040502050405020303" pitchFamily="18" charset="0"/>
                <a:ea typeface="ヒラギノ角ゴ Pro W3" charset="-128"/>
              </a:rPr>
              <a:t>Investment Update April 2021</a:t>
            </a:r>
          </a:p>
        </p:txBody>
      </p:sp>
      <p:pic>
        <p:nvPicPr>
          <p:cNvPr id="19461" name="Picture 5" descr="EdinburghPartners_white">
            <a:extLst>
              <a:ext uri="{FF2B5EF4-FFF2-40B4-BE49-F238E27FC236}">
                <a16:creationId xmlns:a16="http://schemas.microsoft.com/office/drawing/2014/main" id="{ACA0DDA2-E0CA-45A9-807D-53C7C3A99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5535613"/>
            <a:ext cx="20494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9035"/>
    </mc:Choice>
    <mc:Fallback xmlns="">
      <p:transition spd="slow" advTm="1903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3">
            <a:extLst>
              <a:ext uri="{FF2B5EF4-FFF2-40B4-BE49-F238E27FC236}">
                <a16:creationId xmlns:a16="http://schemas.microsoft.com/office/drawing/2014/main" id="{617AD9B0-CBB0-4092-9325-A13646D9408B}"/>
              </a:ext>
            </a:extLst>
          </p:cNvPr>
          <p:cNvPicPr>
            <a:picLocks/>
          </p:cNvPicPr>
          <p:nvPr/>
        </p:nvPicPr>
        <p:blipFill>
          <a:blip r:embed="rId2"/>
          <a:stretch>
            <a:fillRect/>
          </a:stretch>
        </p:blipFill>
        <p:spPr bwMode="auto">
          <a:xfrm>
            <a:off x="1319675" y="1556792"/>
            <a:ext cx="7827333" cy="480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9BB79312-4012-4D11-B590-2EC560B24CB7}"/>
              </a:ext>
            </a:extLst>
          </p:cNvPr>
          <p:cNvSpPr>
            <a:spLocks noGrp="1"/>
          </p:cNvSpPr>
          <p:nvPr>
            <p:ph type="title"/>
          </p:nvPr>
        </p:nvSpPr>
        <p:spPr/>
        <p:txBody>
          <a:bodyPr/>
          <a:lstStyle/>
          <a:p>
            <a:endParaRPr lang="en-GB"/>
          </a:p>
        </p:txBody>
      </p:sp>
      <p:sp>
        <p:nvSpPr>
          <p:cNvPr id="4" name="Footer Placeholder 3">
            <a:extLst>
              <a:ext uri="{FF2B5EF4-FFF2-40B4-BE49-F238E27FC236}">
                <a16:creationId xmlns:a16="http://schemas.microsoft.com/office/drawing/2014/main" id="{2956C64A-28DD-49C5-B860-78F9B7C52FDD}"/>
              </a:ext>
            </a:extLst>
          </p:cNvPr>
          <p:cNvSpPr>
            <a:spLocks noGrp="1"/>
          </p:cNvSpPr>
          <p:nvPr>
            <p:ph type="ftr" sz="quarter" idx="10"/>
          </p:nvPr>
        </p:nvSpPr>
        <p:spPr/>
        <p:txBody>
          <a:bodyPr/>
          <a:lstStyle/>
          <a:p>
            <a:pPr>
              <a:defRPr/>
            </a:pPr>
            <a:r>
              <a:rPr lang="en-US" altLang="en-US"/>
              <a:t>Edinburgh Partners</a:t>
            </a:r>
            <a:endParaRPr lang="en-US" altLang="en-US" sz="1400">
              <a:latin typeface="Arial" pitchFamily="34" charset="0"/>
            </a:endParaRPr>
          </a:p>
        </p:txBody>
      </p:sp>
      <p:grpSp>
        <p:nvGrpSpPr>
          <p:cNvPr id="5" name="Group 9">
            <a:extLst>
              <a:ext uri="{FF2B5EF4-FFF2-40B4-BE49-F238E27FC236}">
                <a16:creationId xmlns:a16="http://schemas.microsoft.com/office/drawing/2014/main" id="{F1DB4379-A1E5-48C1-94A8-5DD1F4C08F43}"/>
              </a:ext>
            </a:extLst>
          </p:cNvPr>
          <p:cNvGrpSpPr>
            <a:grpSpLocks/>
          </p:cNvGrpSpPr>
          <p:nvPr/>
        </p:nvGrpSpPr>
        <p:grpSpPr bwMode="auto">
          <a:xfrm>
            <a:off x="701675" y="231775"/>
            <a:ext cx="8643938" cy="1055688"/>
            <a:chOff x="0" y="0"/>
            <a:chExt cx="10772" cy="1985"/>
          </a:xfrm>
        </p:grpSpPr>
        <p:sp>
          <p:nvSpPr>
            <p:cNvPr id="6" name="Rectangle 10">
              <a:extLst>
                <a:ext uri="{FF2B5EF4-FFF2-40B4-BE49-F238E27FC236}">
                  <a16:creationId xmlns:a16="http://schemas.microsoft.com/office/drawing/2014/main" id="{BCB9205A-16D9-4C42-BF20-809074A00B09}"/>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7" name="Rectangle 11">
              <a:extLst>
                <a:ext uri="{FF2B5EF4-FFF2-40B4-BE49-F238E27FC236}">
                  <a16:creationId xmlns:a16="http://schemas.microsoft.com/office/drawing/2014/main" id="{A0ED6450-DF4F-41D3-8565-B3679E38FC30}"/>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8" name="Rectangle 12">
              <a:extLst>
                <a:ext uri="{FF2B5EF4-FFF2-40B4-BE49-F238E27FC236}">
                  <a16:creationId xmlns:a16="http://schemas.microsoft.com/office/drawing/2014/main" id="{5F0E9F95-DF28-499F-9120-C8FAE1FE5AF2}"/>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9" name="Picture 13">
              <a:extLst>
                <a:ext uri="{FF2B5EF4-FFF2-40B4-BE49-F238E27FC236}">
                  <a16:creationId xmlns:a16="http://schemas.microsoft.com/office/drawing/2014/main" id="{B54D199B-5190-43DA-AFEE-B81398CF0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0AF09D66-30AD-418A-A93C-6015CA5FB2DF}"/>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sp>
        <p:nvSpPr>
          <p:cNvPr id="15" name="TextBox 14">
            <a:extLst>
              <a:ext uri="{FF2B5EF4-FFF2-40B4-BE49-F238E27FC236}">
                <a16:creationId xmlns:a16="http://schemas.microsoft.com/office/drawing/2014/main" id="{7701E18F-A7AE-441F-9E97-87EB902D7EF2}"/>
              </a:ext>
            </a:extLst>
          </p:cNvPr>
          <p:cNvSpPr txBox="1"/>
          <p:nvPr/>
        </p:nvSpPr>
        <p:spPr>
          <a:xfrm>
            <a:off x="3224808" y="449466"/>
            <a:ext cx="5486919" cy="523220"/>
          </a:xfrm>
          <a:prstGeom prst="rect">
            <a:avLst/>
          </a:prstGeom>
          <a:noFill/>
        </p:spPr>
        <p:txBody>
          <a:bodyPr wrap="square">
            <a:spAutoFit/>
          </a:bodyPr>
          <a:lstStyle/>
          <a:p>
            <a:pPr marL="0" indent="0" algn="just">
              <a:buClr>
                <a:srgbClr val="4A7729"/>
              </a:buClr>
              <a:buNone/>
              <a:defRPr/>
            </a:pPr>
            <a:r>
              <a:rPr lang="en-GB" sz="2800">
                <a:solidFill>
                  <a:schemeClr val="bg1"/>
                </a:solidFill>
                <a:latin typeface="+mj-lt"/>
              </a:rPr>
              <a:t>US CAPE Second Highest in History</a:t>
            </a:r>
            <a:endParaRPr lang="en-GB" sz="2800" kern="1200">
              <a:solidFill>
                <a:schemeClr val="bg1"/>
              </a:solidFill>
              <a:latin typeface="+mj-lt"/>
              <a:ea typeface="Osaka" charset="-128"/>
              <a:cs typeface="Arial" panose="020B0604020202020204" pitchFamily="34" charset="0"/>
            </a:endParaRPr>
          </a:p>
        </p:txBody>
      </p:sp>
      <p:sp>
        <p:nvSpPr>
          <p:cNvPr id="20" name="TextBox 19">
            <a:extLst>
              <a:ext uri="{FF2B5EF4-FFF2-40B4-BE49-F238E27FC236}">
                <a16:creationId xmlns:a16="http://schemas.microsoft.com/office/drawing/2014/main" id="{E38A0769-37AD-42FD-B3B6-F02EBF3B751B}"/>
              </a:ext>
            </a:extLst>
          </p:cNvPr>
          <p:cNvSpPr txBox="1"/>
          <p:nvPr/>
        </p:nvSpPr>
        <p:spPr>
          <a:xfrm flipH="1">
            <a:off x="4376936" y="1950472"/>
            <a:ext cx="4334791" cy="276999"/>
          </a:xfrm>
          <a:prstGeom prst="rect">
            <a:avLst/>
          </a:prstGeom>
          <a:solidFill>
            <a:schemeClr val="bg1"/>
          </a:solidFill>
        </p:spPr>
        <p:txBody>
          <a:bodyPr wrap="square" rtlCol="0">
            <a:spAutoFit/>
          </a:bodyPr>
          <a:lstStyle/>
          <a:p>
            <a:endParaRPr lang="en-GB">
              <a:solidFill>
                <a:schemeClr val="bg1"/>
              </a:solidFill>
            </a:endParaRPr>
          </a:p>
        </p:txBody>
      </p:sp>
      <p:sp>
        <p:nvSpPr>
          <p:cNvPr id="21" name="TextBox 20">
            <a:extLst>
              <a:ext uri="{FF2B5EF4-FFF2-40B4-BE49-F238E27FC236}">
                <a16:creationId xmlns:a16="http://schemas.microsoft.com/office/drawing/2014/main" id="{03FD88A8-BCD1-4D65-A58C-BC562141CCF1}"/>
              </a:ext>
            </a:extLst>
          </p:cNvPr>
          <p:cNvSpPr txBox="1"/>
          <p:nvPr/>
        </p:nvSpPr>
        <p:spPr>
          <a:xfrm>
            <a:off x="4953000" y="1556792"/>
            <a:ext cx="432048" cy="276999"/>
          </a:xfrm>
          <a:prstGeom prst="rect">
            <a:avLst/>
          </a:prstGeom>
          <a:solidFill>
            <a:schemeClr val="bg1"/>
          </a:solidFill>
        </p:spPr>
        <p:txBody>
          <a:bodyPr wrap="square" rtlCol="0">
            <a:spAutoFit/>
          </a:bodyPr>
          <a:lstStyle/>
          <a:p>
            <a:endParaRPr lang="en-GB"/>
          </a:p>
        </p:txBody>
      </p:sp>
      <p:sp>
        <p:nvSpPr>
          <p:cNvPr id="22" name="TextBox 21">
            <a:extLst>
              <a:ext uri="{FF2B5EF4-FFF2-40B4-BE49-F238E27FC236}">
                <a16:creationId xmlns:a16="http://schemas.microsoft.com/office/drawing/2014/main" id="{03E8BE65-F297-4177-B243-9F758222BED6}"/>
              </a:ext>
            </a:extLst>
          </p:cNvPr>
          <p:cNvSpPr txBox="1"/>
          <p:nvPr/>
        </p:nvSpPr>
        <p:spPr>
          <a:xfrm>
            <a:off x="8916988" y="1556792"/>
            <a:ext cx="290605" cy="4899778"/>
          </a:xfrm>
          <a:prstGeom prst="rect">
            <a:avLst/>
          </a:prstGeom>
          <a:solidFill>
            <a:schemeClr val="bg1"/>
          </a:solidFill>
        </p:spPr>
        <p:txBody>
          <a:bodyPr wrap="square" rtlCol="0">
            <a:spAutoFit/>
          </a:bodyPr>
          <a:lstStyle/>
          <a:p>
            <a:endParaRPr lang="en-GB"/>
          </a:p>
        </p:txBody>
      </p:sp>
      <p:sp>
        <p:nvSpPr>
          <p:cNvPr id="23" name="TextBox 22">
            <a:extLst>
              <a:ext uri="{FF2B5EF4-FFF2-40B4-BE49-F238E27FC236}">
                <a16:creationId xmlns:a16="http://schemas.microsoft.com/office/drawing/2014/main" id="{AEC68E57-B776-4BF3-A1B9-5CE905CFB29A}"/>
              </a:ext>
            </a:extLst>
          </p:cNvPr>
          <p:cNvSpPr txBox="1"/>
          <p:nvPr/>
        </p:nvSpPr>
        <p:spPr>
          <a:xfrm>
            <a:off x="1136576" y="3789040"/>
            <a:ext cx="290605" cy="360040"/>
          </a:xfrm>
          <a:prstGeom prst="rect">
            <a:avLst/>
          </a:prstGeom>
          <a:solidFill>
            <a:schemeClr val="bg1"/>
          </a:solidFill>
        </p:spPr>
        <p:txBody>
          <a:bodyPr wrap="square" rtlCol="0">
            <a:spAutoFit/>
          </a:bodyPr>
          <a:lstStyle/>
          <a:p>
            <a:endParaRPr lang="en-GB"/>
          </a:p>
        </p:txBody>
      </p:sp>
      <p:sp>
        <p:nvSpPr>
          <p:cNvPr id="24" name="TextBox 23">
            <a:extLst>
              <a:ext uri="{FF2B5EF4-FFF2-40B4-BE49-F238E27FC236}">
                <a16:creationId xmlns:a16="http://schemas.microsoft.com/office/drawing/2014/main" id="{3668CB14-91D5-427D-93CE-06ED9126A69E}"/>
              </a:ext>
            </a:extLst>
          </p:cNvPr>
          <p:cNvSpPr txBox="1"/>
          <p:nvPr/>
        </p:nvSpPr>
        <p:spPr>
          <a:xfrm>
            <a:off x="5097016" y="6237312"/>
            <a:ext cx="288032" cy="276999"/>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3672254988"/>
      </p:ext>
    </p:extLst>
  </p:cSld>
  <p:clrMapOvr>
    <a:masterClrMapping/>
  </p:clrMapOvr>
  <mc:AlternateContent xmlns:mc="http://schemas.openxmlformats.org/markup-compatibility/2006" xmlns:p14="http://schemas.microsoft.com/office/powerpoint/2010/main">
    <mc:Choice Requires="p14">
      <p:transition spd="slow" p14:dur="2000" advTm="95340"/>
    </mc:Choice>
    <mc:Fallback xmlns="">
      <p:transition spd="slow" advTm="9534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9312-4012-4D11-B590-2EC560B24C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44FC7F4-7009-4FA2-B062-C432040D50CD}"/>
              </a:ext>
            </a:extLst>
          </p:cNvPr>
          <p:cNvSpPr>
            <a:spLocks noGrp="1"/>
          </p:cNvSpPr>
          <p:nvPr>
            <p:ph idx="1"/>
          </p:nvPr>
        </p:nvSpPr>
        <p:spPr>
          <a:xfrm>
            <a:off x="742950" y="1408721"/>
            <a:ext cx="8420100" cy="4687279"/>
          </a:xfrm>
        </p:spPr>
        <p:txBody>
          <a:bodyPr/>
          <a:lstStyle/>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p:txBody>
      </p:sp>
      <p:sp>
        <p:nvSpPr>
          <p:cNvPr id="4" name="Footer Placeholder 3">
            <a:extLst>
              <a:ext uri="{FF2B5EF4-FFF2-40B4-BE49-F238E27FC236}">
                <a16:creationId xmlns:a16="http://schemas.microsoft.com/office/drawing/2014/main" id="{2956C64A-28DD-49C5-B860-78F9B7C52FDD}"/>
              </a:ext>
            </a:extLst>
          </p:cNvPr>
          <p:cNvSpPr>
            <a:spLocks noGrp="1"/>
          </p:cNvSpPr>
          <p:nvPr>
            <p:ph type="ftr" sz="quarter" idx="10"/>
          </p:nvPr>
        </p:nvSpPr>
        <p:spPr/>
        <p:txBody>
          <a:bodyPr/>
          <a:lstStyle/>
          <a:p>
            <a:pPr>
              <a:defRPr/>
            </a:pPr>
            <a:r>
              <a:rPr lang="en-US" altLang="en-US"/>
              <a:t>Edinburgh Partners</a:t>
            </a:r>
            <a:endParaRPr lang="en-US" altLang="en-US" sz="1400">
              <a:latin typeface="Arial" pitchFamily="34" charset="0"/>
            </a:endParaRPr>
          </a:p>
        </p:txBody>
      </p:sp>
      <p:grpSp>
        <p:nvGrpSpPr>
          <p:cNvPr id="5" name="Group 9">
            <a:extLst>
              <a:ext uri="{FF2B5EF4-FFF2-40B4-BE49-F238E27FC236}">
                <a16:creationId xmlns:a16="http://schemas.microsoft.com/office/drawing/2014/main" id="{F1DB4379-A1E5-48C1-94A8-5DD1F4C08F43}"/>
              </a:ext>
            </a:extLst>
          </p:cNvPr>
          <p:cNvGrpSpPr>
            <a:grpSpLocks/>
          </p:cNvGrpSpPr>
          <p:nvPr/>
        </p:nvGrpSpPr>
        <p:grpSpPr bwMode="auto">
          <a:xfrm>
            <a:off x="701675" y="231775"/>
            <a:ext cx="8643938" cy="1055688"/>
            <a:chOff x="0" y="0"/>
            <a:chExt cx="10772" cy="1985"/>
          </a:xfrm>
        </p:grpSpPr>
        <p:sp>
          <p:nvSpPr>
            <p:cNvPr id="6" name="Rectangle 10">
              <a:extLst>
                <a:ext uri="{FF2B5EF4-FFF2-40B4-BE49-F238E27FC236}">
                  <a16:creationId xmlns:a16="http://schemas.microsoft.com/office/drawing/2014/main" id="{BCB9205A-16D9-4C42-BF20-809074A00B09}"/>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7" name="Rectangle 11">
              <a:extLst>
                <a:ext uri="{FF2B5EF4-FFF2-40B4-BE49-F238E27FC236}">
                  <a16:creationId xmlns:a16="http://schemas.microsoft.com/office/drawing/2014/main" id="{A0ED6450-DF4F-41D3-8565-B3679E38FC30}"/>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8" name="Rectangle 12">
              <a:extLst>
                <a:ext uri="{FF2B5EF4-FFF2-40B4-BE49-F238E27FC236}">
                  <a16:creationId xmlns:a16="http://schemas.microsoft.com/office/drawing/2014/main" id="{5F0E9F95-DF28-499F-9120-C8FAE1FE5AF2}"/>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9" name="Picture 13">
              <a:extLst>
                <a:ext uri="{FF2B5EF4-FFF2-40B4-BE49-F238E27FC236}">
                  <a16:creationId xmlns:a16="http://schemas.microsoft.com/office/drawing/2014/main" id="{B54D199B-5190-43DA-AFEE-B81398CF0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0AF09D66-30AD-418A-A93C-6015CA5FB2DF}"/>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pic>
        <p:nvPicPr>
          <p:cNvPr id="11" name="Content Placeholder 3">
            <a:extLst>
              <a:ext uri="{FF2B5EF4-FFF2-40B4-BE49-F238E27FC236}">
                <a16:creationId xmlns:a16="http://schemas.microsoft.com/office/drawing/2014/main" id="{BE4AB193-CBCC-43AB-8F8C-D77F31211338}"/>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92560" y="1864409"/>
            <a:ext cx="8215033" cy="427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2040807F-F0DB-431E-B715-91FFCD57B08C}"/>
              </a:ext>
            </a:extLst>
          </p:cNvPr>
          <p:cNvSpPr txBox="1"/>
          <p:nvPr/>
        </p:nvSpPr>
        <p:spPr>
          <a:xfrm>
            <a:off x="3228701" y="470148"/>
            <a:ext cx="5568039" cy="523220"/>
          </a:xfrm>
          <a:prstGeom prst="rect">
            <a:avLst/>
          </a:prstGeom>
          <a:noFill/>
        </p:spPr>
        <p:txBody>
          <a:bodyPr wrap="square">
            <a:spAutoFit/>
          </a:bodyPr>
          <a:lstStyle/>
          <a:p>
            <a:pPr marL="0" indent="0" algn="just">
              <a:buClr>
                <a:srgbClr val="4A7729"/>
              </a:buClr>
              <a:buNone/>
              <a:defRPr/>
            </a:pPr>
            <a:r>
              <a:rPr lang="en-GB" sz="2800">
                <a:solidFill>
                  <a:schemeClr val="bg1"/>
                </a:solidFill>
              </a:rPr>
              <a:t>The Fed ‘Put’ Getting More Expensive</a:t>
            </a:r>
          </a:p>
        </p:txBody>
      </p:sp>
    </p:spTree>
    <p:extLst>
      <p:ext uri="{BB962C8B-B14F-4D97-AF65-F5344CB8AC3E}">
        <p14:creationId xmlns:p14="http://schemas.microsoft.com/office/powerpoint/2010/main" val="1899018298"/>
      </p:ext>
    </p:extLst>
  </p:cSld>
  <p:clrMapOvr>
    <a:masterClrMapping/>
  </p:clrMapOvr>
  <mc:AlternateContent xmlns:mc="http://schemas.openxmlformats.org/markup-compatibility/2006" xmlns:p14="http://schemas.microsoft.com/office/powerpoint/2010/main">
    <mc:Choice Requires="p14">
      <p:transition spd="slow" p14:dur="2000" advTm="132755"/>
    </mc:Choice>
    <mc:Fallback xmlns="">
      <p:transition spd="slow" advTm="13275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9312-4012-4D11-B590-2EC560B24C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44FC7F4-7009-4FA2-B062-C432040D50CD}"/>
              </a:ext>
            </a:extLst>
          </p:cNvPr>
          <p:cNvSpPr>
            <a:spLocks noGrp="1"/>
          </p:cNvSpPr>
          <p:nvPr>
            <p:ph idx="1"/>
          </p:nvPr>
        </p:nvSpPr>
        <p:spPr>
          <a:xfrm>
            <a:off x="742950" y="1408721"/>
            <a:ext cx="8420100" cy="4687279"/>
          </a:xfrm>
        </p:spPr>
        <p:txBody>
          <a:bodyPr/>
          <a:lstStyle/>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p:txBody>
      </p:sp>
      <p:sp>
        <p:nvSpPr>
          <p:cNvPr id="4" name="Footer Placeholder 3">
            <a:extLst>
              <a:ext uri="{FF2B5EF4-FFF2-40B4-BE49-F238E27FC236}">
                <a16:creationId xmlns:a16="http://schemas.microsoft.com/office/drawing/2014/main" id="{2956C64A-28DD-49C5-B860-78F9B7C52FDD}"/>
              </a:ext>
            </a:extLst>
          </p:cNvPr>
          <p:cNvSpPr>
            <a:spLocks noGrp="1"/>
          </p:cNvSpPr>
          <p:nvPr>
            <p:ph type="ftr" sz="quarter" idx="10"/>
          </p:nvPr>
        </p:nvSpPr>
        <p:spPr/>
        <p:txBody>
          <a:bodyPr/>
          <a:lstStyle/>
          <a:p>
            <a:pPr>
              <a:defRPr/>
            </a:pPr>
            <a:r>
              <a:rPr lang="en-US" altLang="en-US"/>
              <a:t>Edinburgh Partners</a:t>
            </a:r>
            <a:endParaRPr lang="en-US" altLang="en-US" sz="1400">
              <a:latin typeface="Arial" pitchFamily="34" charset="0"/>
            </a:endParaRPr>
          </a:p>
        </p:txBody>
      </p:sp>
      <p:grpSp>
        <p:nvGrpSpPr>
          <p:cNvPr id="5" name="Group 9">
            <a:extLst>
              <a:ext uri="{FF2B5EF4-FFF2-40B4-BE49-F238E27FC236}">
                <a16:creationId xmlns:a16="http://schemas.microsoft.com/office/drawing/2014/main" id="{F1DB4379-A1E5-48C1-94A8-5DD1F4C08F43}"/>
              </a:ext>
            </a:extLst>
          </p:cNvPr>
          <p:cNvGrpSpPr>
            <a:grpSpLocks/>
          </p:cNvGrpSpPr>
          <p:nvPr/>
        </p:nvGrpSpPr>
        <p:grpSpPr bwMode="auto">
          <a:xfrm>
            <a:off x="701675" y="231775"/>
            <a:ext cx="8643938" cy="1055688"/>
            <a:chOff x="0" y="0"/>
            <a:chExt cx="10772" cy="1985"/>
          </a:xfrm>
        </p:grpSpPr>
        <p:sp>
          <p:nvSpPr>
            <p:cNvPr id="6" name="Rectangle 10">
              <a:extLst>
                <a:ext uri="{FF2B5EF4-FFF2-40B4-BE49-F238E27FC236}">
                  <a16:creationId xmlns:a16="http://schemas.microsoft.com/office/drawing/2014/main" id="{BCB9205A-16D9-4C42-BF20-809074A00B09}"/>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7" name="Rectangle 11">
              <a:extLst>
                <a:ext uri="{FF2B5EF4-FFF2-40B4-BE49-F238E27FC236}">
                  <a16:creationId xmlns:a16="http://schemas.microsoft.com/office/drawing/2014/main" id="{A0ED6450-DF4F-41D3-8565-B3679E38FC30}"/>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8" name="Rectangle 12">
              <a:extLst>
                <a:ext uri="{FF2B5EF4-FFF2-40B4-BE49-F238E27FC236}">
                  <a16:creationId xmlns:a16="http://schemas.microsoft.com/office/drawing/2014/main" id="{5F0E9F95-DF28-499F-9120-C8FAE1FE5AF2}"/>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9" name="Picture 13">
              <a:extLst>
                <a:ext uri="{FF2B5EF4-FFF2-40B4-BE49-F238E27FC236}">
                  <a16:creationId xmlns:a16="http://schemas.microsoft.com/office/drawing/2014/main" id="{B54D199B-5190-43DA-AFEE-B81398CF0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0AF09D66-30AD-418A-A93C-6015CA5FB2DF}"/>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pic>
        <p:nvPicPr>
          <p:cNvPr id="11" name="Content Placeholder 3">
            <a:extLst>
              <a:ext uri="{FF2B5EF4-FFF2-40B4-BE49-F238E27FC236}">
                <a16:creationId xmlns:a16="http://schemas.microsoft.com/office/drawing/2014/main" id="{D5237CB4-5757-4AE8-AF6D-EC16ADB33DB5}"/>
              </a:ext>
            </a:extLst>
          </p:cNvPr>
          <p:cNvPicPr>
            <a:picLocks/>
          </p:cNvPicPr>
          <p:nvPr/>
        </p:nvPicPr>
        <p:blipFill>
          <a:blip r:embed="rId3"/>
          <a:stretch>
            <a:fillRect/>
          </a:stretch>
        </p:blipFill>
        <p:spPr bwMode="auto">
          <a:xfrm>
            <a:off x="928768" y="1417282"/>
            <a:ext cx="8234282" cy="479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095EDEEE-7619-48E3-9FA6-DE55ADEE45BF}"/>
              </a:ext>
            </a:extLst>
          </p:cNvPr>
          <p:cNvSpPr txBox="1"/>
          <p:nvPr/>
        </p:nvSpPr>
        <p:spPr>
          <a:xfrm>
            <a:off x="3728864" y="482852"/>
            <a:ext cx="4953000" cy="523220"/>
          </a:xfrm>
          <a:prstGeom prst="rect">
            <a:avLst/>
          </a:prstGeom>
          <a:noFill/>
        </p:spPr>
        <p:txBody>
          <a:bodyPr wrap="square">
            <a:spAutoFit/>
          </a:bodyPr>
          <a:lstStyle/>
          <a:p>
            <a:pPr marL="0" indent="0" algn="just">
              <a:buClr>
                <a:srgbClr val="4A7729"/>
              </a:buClr>
              <a:buNone/>
              <a:defRPr/>
            </a:pPr>
            <a:r>
              <a:rPr lang="en-GB" sz="2800">
                <a:solidFill>
                  <a:schemeClr val="bg1"/>
                </a:solidFill>
              </a:rPr>
              <a:t>So is the BoE ‘Put’</a:t>
            </a:r>
          </a:p>
        </p:txBody>
      </p:sp>
    </p:spTree>
    <p:extLst>
      <p:ext uri="{BB962C8B-B14F-4D97-AF65-F5344CB8AC3E}">
        <p14:creationId xmlns:p14="http://schemas.microsoft.com/office/powerpoint/2010/main" val="2590613653"/>
      </p:ext>
    </p:extLst>
  </p:cSld>
  <p:clrMapOvr>
    <a:masterClrMapping/>
  </p:clrMapOvr>
  <mc:AlternateContent xmlns:mc="http://schemas.openxmlformats.org/markup-compatibility/2006" xmlns:p14="http://schemas.microsoft.com/office/powerpoint/2010/main">
    <mc:Choice Requires="p14">
      <p:transition spd="slow" p14:dur="2000" advTm="100874"/>
    </mc:Choice>
    <mc:Fallback xmlns="">
      <p:transition spd="slow" advTm="10087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9312-4012-4D11-B590-2EC560B24C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44FC7F4-7009-4FA2-B062-C432040D50CD}"/>
              </a:ext>
            </a:extLst>
          </p:cNvPr>
          <p:cNvSpPr>
            <a:spLocks noGrp="1"/>
          </p:cNvSpPr>
          <p:nvPr>
            <p:ph idx="1"/>
          </p:nvPr>
        </p:nvSpPr>
        <p:spPr>
          <a:xfrm>
            <a:off x="742950" y="1408721"/>
            <a:ext cx="8420100" cy="4687279"/>
          </a:xfrm>
        </p:spPr>
        <p:txBody>
          <a:bodyPr/>
          <a:lstStyle/>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p:txBody>
      </p:sp>
      <p:sp>
        <p:nvSpPr>
          <p:cNvPr id="4" name="Footer Placeholder 3">
            <a:extLst>
              <a:ext uri="{FF2B5EF4-FFF2-40B4-BE49-F238E27FC236}">
                <a16:creationId xmlns:a16="http://schemas.microsoft.com/office/drawing/2014/main" id="{2956C64A-28DD-49C5-B860-78F9B7C52FDD}"/>
              </a:ext>
            </a:extLst>
          </p:cNvPr>
          <p:cNvSpPr>
            <a:spLocks noGrp="1"/>
          </p:cNvSpPr>
          <p:nvPr>
            <p:ph type="ftr" sz="quarter" idx="10"/>
          </p:nvPr>
        </p:nvSpPr>
        <p:spPr/>
        <p:txBody>
          <a:bodyPr/>
          <a:lstStyle/>
          <a:p>
            <a:pPr>
              <a:defRPr/>
            </a:pPr>
            <a:r>
              <a:rPr lang="en-US" altLang="en-US"/>
              <a:t>Edinburgh Partners</a:t>
            </a:r>
            <a:endParaRPr lang="en-US" altLang="en-US" sz="1400">
              <a:latin typeface="Arial" pitchFamily="34" charset="0"/>
            </a:endParaRPr>
          </a:p>
        </p:txBody>
      </p:sp>
      <p:grpSp>
        <p:nvGrpSpPr>
          <p:cNvPr id="5" name="Group 9">
            <a:extLst>
              <a:ext uri="{FF2B5EF4-FFF2-40B4-BE49-F238E27FC236}">
                <a16:creationId xmlns:a16="http://schemas.microsoft.com/office/drawing/2014/main" id="{F1DB4379-A1E5-48C1-94A8-5DD1F4C08F43}"/>
              </a:ext>
            </a:extLst>
          </p:cNvPr>
          <p:cNvGrpSpPr>
            <a:grpSpLocks/>
          </p:cNvGrpSpPr>
          <p:nvPr/>
        </p:nvGrpSpPr>
        <p:grpSpPr bwMode="auto">
          <a:xfrm>
            <a:off x="701675" y="231775"/>
            <a:ext cx="8643938" cy="1055688"/>
            <a:chOff x="0" y="0"/>
            <a:chExt cx="10772" cy="1985"/>
          </a:xfrm>
        </p:grpSpPr>
        <p:sp>
          <p:nvSpPr>
            <p:cNvPr id="6" name="Rectangle 10">
              <a:extLst>
                <a:ext uri="{FF2B5EF4-FFF2-40B4-BE49-F238E27FC236}">
                  <a16:creationId xmlns:a16="http://schemas.microsoft.com/office/drawing/2014/main" id="{BCB9205A-16D9-4C42-BF20-809074A00B09}"/>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7" name="Rectangle 11">
              <a:extLst>
                <a:ext uri="{FF2B5EF4-FFF2-40B4-BE49-F238E27FC236}">
                  <a16:creationId xmlns:a16="http://schemas.microsoft.com/office/drawing/2014/main" id="{A0ED6450-DF4F-41D3-8565-B3679E38FC30}"/>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8" name="Rectangle 12">
              <a:extLst>
                <a:ext uri="{FF2B5EF4-FFF2-40B4-BE49-F238E27FC236}">
                  <a16:creationId xmlns:a16="http://schemas.microsoft.com/office/drawing/2014/main" id="{5F0E9F95-DF28-499F-9120-C8FAE1FE5AF2}"/>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9" name="Picture 13">
              <a:extLst>
                <a:ext uri="{FF2B5EF4-FFF2-40B4-BE49-F238E27FC236}">
                  <a16:creationId xmlns:a16="http://schemas.microsoft.com/office/drawing/2014/main" id="{B54D199B-5190-43DA-AFEE-B81398CF0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0AF09D66-30AD-418A-A93C-6015CA5FB2DF}"/>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pic>
        <p:nvPicPr>
          <p:cNvPr id="11" name="Picture 10">
            <a:extLst>
              <a:ext uri="{FF2B5EF4-FFF2-40B4-BE49-F238E27FC236}">
                <a16:creationId xmlns:a16="http://schemas.microsoft.com/office/drawing/2014/main" id="{7C9B3BC9-8C08-4361-8780-5841FFA07C60}"/>
              </a:ext>
            </a:extLst>
          </p:cNvPr>
          <p:cNvPicPr/>
          <p:nvPr/>
        </p:nvPicPr>
        <p:blipFill>
          <a:blip r:embed="rId3"/>
          <a:stretch>
            <a:fillRect/>
          </a:stretch>
        </p:blipFill>
        <p:spPr>
          <a:xfrm>
            <a:off x="1352600" y="1553042"/>
            <a:ext cx="7810450" cy="4664216"/>
          </a:xfrm>
          <a:prstGeom prst="rect">
            <a:avLst/>
          </a:prstGeom>
        </p:spPr>
      </p:pic>
      <p:sp>
        <p:nvSpPr>
          <p:cNvPr id="13" name="TextBox 12">
            <a:extLst>
              <a:ext uri="{FF2B5EF4-FFF2-40B4-BE49-F238E27FC236}">
                <a16:creationId xmlns:a16="http://schemas.microsoft.com/office/drawing/2014/main" id="{00CBEA04-DAD9-4D25-9BF4-801D6FA3EE09}"/>
              </a:ext>
            </a:extLst>
          </p:cNvPr>
          <p:cNvSpPr txBox="1"/>
          <p:nvPr/>
        </p:nvSpPr>
        <p:spPr>
          <a:xfrm>
            <a:off x="3185498" y="498009"/>
            <a:ext cx="5752425" cy="523220"/>
          </a:xfrm>
          <a:prstGeom prst="rect">
            <a:avLst/>
          </a:prstGeom>
          <a:noFill/>
        </p:spPr>
        <p:txBody>
          <a:bodyPr wrap="square">
            <a:spAutoFit/>
          </a:bodyPr>
          <a:lstStyle/>
          <a:p>
            <a:pPr marL="0" indent="0" algn="just">
              <a:buClr>
                <a:srgbClr val="4A7729"/>
              </a:buClr>
              <a:buNone/>
              <a:defRPr/>
            </a:pPr>
            <a:r>
              <a:rPr lang="en-GB" sz="2800">
                <a:solidFill>
                  <a:schemeClr val="bg1"/>
                </a:solidFill>
              </a:rPr>
              <a:t>Low Interest Rates = Higher Leverage</a:t>
            </a:r>
          </a:p>
        </p:txBody>
      </p:sp>
    </p:spTree>
    <p:extLst>
      <p:ext uri="{BB962C8B-B14F-4D97-AF65-F5344CB8AC3E}">
        <p14:creationId xmlns:p14="http://schemas.microsoft.com/office/powerpoint/2010/main" val="1916953523"/>
      </p:ext>
    </p:extLst>
  </p:cSld>
  <p:clrMapOvr>
    <a:masterClrMapping/>
  </p:clrMapOvr>
  <mc:AlternateContent xmlns:mc="http://schemas.openxmlformats.org/markup-compatibility/2006" xmlns:p14="http://schemas.microsoft.com/office/powerpoint/2010/main">
    <mc:Choice Requires="p14">
      <p:transition spd="slow" p14:dur="2000" advTm="151923"/>
    </mc:Choice>
    <mc:Fallback xmlns="">
      <p:transition spd="slow" advTm="15192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9312-4012-4D11-B590-2EC560B24C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44FC7F4-7009-4FA2-B062-C432040D50CD}"/>
              </a:ext>
            </a:extLst>
          </p:cNvPr>
          <p:cNvSpPr>
            <a:spLocks noGrp="1"/>
          </p:cNvSpPr>
          <p:nvPr>
            <p:ph idx="1"/>
          </p:nvPr>
        </p:nvSpPr>
        <p:spPr>
          <a:xfrm>
            <a:off x="742950" y="1408721"/>
            <a:ext cx="8420100" cy="4687279"/>
          </a:xfrm>
        </p:spPr>
        <p:txBody>
          <a:bodyPr/>
          <a:lstStyle/>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p:txBody>
      </p:sp>
      <p:sp>
        <p:nvSpPr>
          <p:cNvPr id="4" name="Footer Placeholder 3">
            <a:extLst>
              <a:ext uri="{FF2B5EF4-FFF2-40B4-BE49-F238E27FC236}">
                <a16:creationId xmlns:a16="http://schemas.microsoft.com/office/drawing/2014/main" id="{2956C64A-28DD-49C5-B860-78F9B7C52FDD}"/>
              </a:ext>
            </a:extLst>
          </p:cNvPr>
          <p:cNvSpPr>
            <a:spLocks noGrp="1"/>
          </p:cNvSpPr>
          <p:nvPr>
            <p:ph type="ftr" sz="quarter" idx="10"/>
          </p:nvPr>
        </p:nvSpPr>
        <p:spPr/>
        <p:txBody>
          <a:bodyPr/>
          <a:lstStyle/>
          <a:p>
            <a:pPr>
              <a:defRPr/>
            </a:pPr>
            <a:r>
              <a:rPr lang="en-US" altLang="en-US"/>
              <a:t>Edinburgh Partners</a:t>
            </a:r>
            <a:endParaRPr lang="en-US" altLang="en-US" sz="1400">
              <a:latin typeface="Arial" pitchFamily="34" charset="0"/>
            </a:endParaRPr>
          </a:p>
        </p:txBody>
      </p:sp>
      <p:grpSp>
        <p:nvGrpSpPr>
          <p:cNvPr id="5" name="Group 9">
            <a:extLst>
              <a:ext uri="{FF2B5EF4-FFF2-40B4-BE49-F238E27FC236}">
                <a16:creationId xmlns:a16="http://schemas.microsoft.com/office/drawing/2014/main" id="{F1DB4379-A1E5-48C1-94A8-5DD1F4C08F43}"/>
              </a:ext>
            </a:extLst>
          </p:cNvPr>
          <p:cNvGrpSpPr>
            <a:grpSpLocks/>
          </p:cNvGrpSpPr>
          <p:nvPr/>
        </p:nvGrpSpPr>
        <p:grpSpPr bwMode="auto">
          <a:xfrm>
            <a:off x="701675" y="231775"/>
            <a:ext cx="8643938" cy="1055688"/>
            <a:chOff x="0" y="0"/>
            <a:chExt cx="10772" cy="1985"/>
          </a:xfrm>
        </p:grpSpPr>
        <p:sp>
          <p:nvSpPr>
            <p:cNvPr id="6" name="Rectangle 10">
              <a:extLst>
                <a:ext uri="{FF2B5EF4-FFF2-40B4-BE49-F238E27FC236}">
                  <a16:creationId xmlns:a16="http://schemas.microsoft.com/office/drawing/2014/main" id="{BCB9205A-16D9-4C42-BF20-809074A00B09}"/>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7" name="Rectangle 11">
              <a:extLst>
                <a:ext uri="{FF2B5EF4-FFF2-40B4-BE49-F238E27FC236}">
                  <a16:creationId xmlns:a16="http://schemas.microsoft.com/office/drawing/2014/main" id="{A0ED6450-DF4F-41D3-8565-B3679E38FC30}"/>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8" name="Rectangle 12">
              <a:extLst>
                <a:ext uri="{FF2B5EF4-FFF2-40B4-BE49-F238E27FC236}">
                  <a16:creationId xmlns:a16="http://schemas.microsoft.com/office/drawing/2014/main" id="{5F0E9F95-DF28-499F-9120-C8FAE1FE5AF2}"/>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9" name="Picture 13">
              <a:extLst>
                <a:ext uri="{FF2B5EF4-FFF2-40B4-BE49-F238E27FC236}">
                  <a16:creationId xmlns:a16="http://schemas.microsoft.com/office/drawing/2014/main" id="{B54D199B-5190-43DA-AFEE-B81398CF0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0AF09D66-30AD-418A-A93C-6015CA5FB2DF}"/>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pic>
        <p:nvPicPr>
          <p:cNvPr id="11" name="Content Placeholder 3">
            <a:extLst>
              <a:ext uri="{FF2B5EF4-FFF2-40B4-BE49-F238E27FC236}">
                <a16:creationId xmlns:a16="http://schemas.microsoft.com/office/drawing/2014/main" id="{B88EAAEE-4391-46A1-99E9-BE0E3840A375}"/>
              </a:ext>
            </a:extLst>
          </p:cNvPr>
          <p:cNvPicPr>
            <a:picLocks/>
          </p:cNvPicPr>
          <p:nvPr/>
        </p:nvPicPr>
        <p:blipFill>
          <a:blip r:embed="rId3"/>
          <a:stretch>
            <a:fillRect/>
          </a:stretch>
        </p:blipFill>
        <p:spPr bwMode="auto">
          <a:xfrm>
            <a:off x="1568623" y="1628800"/>
            <a:ext cx="6624737"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96C9676B-0BDC-44EE-83F7-88C2FF83F2B6}"/>
              </a:ext>
            </a:extLst>
          </p:cNvPr>
          <p:cNvSpPr txBox="1"/>
          <p:nvPr/>
        </p:nvSpPr>
        <p:spPr>
          <a:xfrm>
            <a:off x="3102099" y="526343"/>
            <a:ext cx="5858759" cy="461665"/>
          </a:xfrm>
          <a:prstGeom prst="rect">
            <a:avLst/>
          </a:prstGeom>
          <a:noFill/>
        </p:spPr>
        <p:txBody>
          <a:bodyPr wrap="square">
            <a:spAutoFit/>
          </a:bodyPr>
          <a:lstStyle/>
          <a:p>
            <a:pPr marL="0" indent="0" algn="just">
              <a:buClr>
                <a:srgbClr val="4A7729"/>
              </a:buClr>
              <a:buNone/>
              <a:defRPr/>
            </a:pPr>
            <a:r>
              <a:rPr lang="en-GB" sz="2400">
                <a:solidFill>
                  <a:schemeClr val="bg1"/>
                </a:solidFill>
              </a:rPr>
              <a:t>Lower Interest Rates = Less Earnings Coverage</a:t>
            </a:r>
          </a:p>
        </p:txBody>
      </p:sp>
    </p:spTree>
    <p:extLst>
      <p:ext uri="{BB962C8B-B14F-4D97-AF65-F5344CB8AC3E}">
        <p14:creationId xmlns:p14="http://schemas.microsoft.com/office/powerpoint/2010/main" val="3403487242"/>
      </p:ext>
    </p:extLst>
  </p:cSld>
  <p:clrMapOvr>
    <a:masterClrMapping/>
  </p:clrMapOvr>
  <mc:AlternateContent xmlns:mc="http://schemas.openxmlformats.org/markup-compatibility/2006" xmlns:p14="http://schemas.microsoft.com/office/powerpoint/2010/main">
    <mc:Choice Requires="p14">
      <p:transition spd="slow" p14:dur="2000" advTm="122397"/>
    </mc:Choice>
    <mc:Fallback xmlns="">
      <p:transition spd="slow" advTm="12239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9312-4012-4D11-B590-2EC560B24C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44FC7F4-7009-4FA2-B062-C432040D50CD}"/>
              </a:ext>
            </a:extLst>
          </p:cNvPr>
          <p:cNvSpPr>
            <a:spLocks noGrp="1"/>
          </p:cNvSpPr>
          <p:nvPr>
            <p:ph idx="1"/>
          </p:nvPr>
        </p:nvSpPr>
        <p:spPr>
          <a:xfrm>
            <a:off x="742950" y="1408721"/>
            <a:ext cx="8420100" cy="4687279"/>
          </a:xfrm>
        </p:spPr>
        <p:txBody>
          <a:bodyPr/>
          <a:lstStyle/>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p:txBody>
      </p:sp>
      <p:sp>
        <p:nvSpPr>
          <p:cNvPr id="4" name="Footer Placeholder 3">
            <a:extLst>
              <a:ext uri="{FF2B5EF4-FFF2-40B4-BE49-F238E27FC236}">
                <a16:creationId xmlns:a16="http://schemas.microsoft.com/office/drawing/2014/main" id="{2956C64A-28DD-49C5-B860-78F9B7C52FDD}"/>
              </a:ext>
            </a:extLst>
          </p:cNvPr>
          <p:cNvSpPr>
            <a:spLocks noGrp="1"/>
          </p:cNvSpPr>
          <p:nvPr>
            <p:ph type="ftr" sz="quarter" idx="10"/>
          </p:nvPr>
        </p:nvSpPr>
        <p:spPr/>
        <p:txBody>
          <a:bodyPr/>
          <a:lstStyle/>
          <a:p>
            <a:pPr>
              <a:defRPr/>
            </a:pPr>
            <a:r>
              <a:rPr lang="en-US" altLang="en-US"/>
              <a:t>Edinburgh Partners</a:t>
            </a:r>
            <a:endParaRPr lang="en-US" altLang="en-US" sz="1400">
              <a:latin typeface="Arial" pitchFamily="34" charset="0"/>
            </a:endParaRPr>
          </a:p>
        </p:txBody>
      </p:sp>
      <p:grpSp>
        <p:nvGrpSpPr>
          <p:cNvPr id="5" name="Group 9">
            <a:extLst>
              <a:ext uri="{FF2B5EF4-FFF2-40B4-BE49-F238E27FC236}">
                <a16:creationId xmlns:a16="http://schemas.microsoft.com/office/drawing/2014/main" id="{F1DB4379-A1E5-48C1-94A8-5DD1F4C08F43}"/>
              </a:ext>
            </a:extLst>
          </p:cNvPr>
          <p:cNvGrpSpPr>
            <a:grpSpLocks/>
          </p:cNvGrpSpPr>
          <p:nvPr/>
        </p:nvGrpSpPr>
        <p:grpSpPr bwMode="auto">
          <a:xfrm>
            <a:off x="701675" y="231775"/>
            <a:ext cx="8643938" cy="1055688"/>
            <a:chOff x="0" y="0"/>
            <a:chExt cx="10772" cy="1985"/>
          </a:xfrm>
        </p:grpSpPr>
        <p:sp>
          <p:nvSpPr>
            <p:cNvPr id="6" name="Rectangle 10">
              <a:extLst>
                <a:ext uri="{FF2B5EF4-FFF2-40B4-BE49-F238E27FC236}">
                  <a16:creationId xmlns:a16="http://schemas.microsoft.com/office/drawing/2014/main" id="{BCB9205A-16D9-4C42-BF20-809074A00B09}"/>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7" name="Rectangle 11">
              <a:extLst>
                <a:ext uri="{FF2B5EF4-FFF2-40B4-BE49-F238E27FC236}">
                  <a16:creationId xmlns:a16="http://schemas.microsoft.com/office/drawing/2014/main" id="{A0ED6450-DF4F-41D3-8565-B3679E38FC30}"/>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8" name="Rectangle 12">
              <a:extLst>
                <a:ext uri="{FF2B5EF4-FFF2-40B4-BE49-F238E27FC236}">
                  <a16:creationId xmlns:a16="http://schemas.microsoft.com/office/drawing/2014/main" id="{5F0E9F95-DF28-499F-9120-C8FAE1FE5AF2}"/>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9" name="Picture 13">
              <a:extLst>
                <a:ext uri="{FF2B5EF4-FFF2-40B4-BE49-F238E27FC236}">
                  <a16:creationId xmlns:a16="http://schemas.microsoft.com/office/drawing/2014/main" id="{B54D199B-5190-43DA-AFEE-B81398CF0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0AF09D66-30AD-418A-A93C-6015CA5FB2DF}"/>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graphicFrame>
        <p:nvGraphicFramePr>
          <p:cNvPr id="11" name="Chart 10">
            <a:extLst>
              <a:ext uri="{FF2B5EF4-FFF2-40B4-BE49-F238E27FC236}">
                <a16:creationId xmlns:a16="http://schemas.microsoft.com/office/drawing/2014/main" id="{2133003C-0DE8-4E34-96D1-B8F5D0C49DFF}"/>
              </a:ext>
            </a:extLst>
          </p:cNvPr>
          <p:cNvGraphicFramePr/>
          <p:nvPr>
            <p:extLst>
              <p:ext uri="{D42A27DB-BD31-4B8C-83A1-F6EECF244321}">
                <p14:modId xmlns:p14="http://schemas.microsoft.com/office/powerpoint/2010/main" val="3721041163"/>
              </p:ext>
            </p:extLst>
          </p:nvPr>
        </p:nvGraphicFramePr>
        <p:xfrm>
          <a:off x="1136576" y="1477679"/>
          <a:ext cx="7966149" cy="473957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0B96F03C-E5A3-4FF6-823F-E3375A113F1B}"/>
              </a:ext>
            </a:extLst>
          </p:cNvPr>
          <p:cNvSpPr txBox="1"/>
          <p:nvPr/>
        </p:nvSpPr>
        <p:spPr>
          <a:xfrm>
            <a:off x="3113825" y="543249"/>
            <a:ext cx="5988900" cy="430887"/>
          </a:xfrm>
          <a:prstGeom prst="rect">
            <a:avLst/>
          </a:prstGeom>
          <a:noFill/>
        </p:spPr>
        <p:txBody>
          <a:bodyPr wrap="square">
            <a:spAutoFit/>
          </a:bodyPr>
          <a:lstStyle/>
          <a:p>
            <a:pPr marL="0" indent="0" algn="just">
              <a:buClr>
                <a:srgbClr val="4A7729"/>
              </a:buClr>
              <a:buNone/>
              <a:defRPr/>
            </a:pPr>
            <a:r>
              <a:rPr lang="en-GB" sz="2200">
                <a:solidFill>
                  <a:schemeClr val="bg1"/>
                </a:solidFill>
              </a:rPr>
              <a:t>Low Interest Rates = More Speculative Instruments </a:t>
            </a:r>
          </a:p>
        </p:txBody>
      </p:sp>
    </p:spTree>
    <p:extLst>
      <p:ext uri="{BB962C8B-B14F-4D97-AF65-F5344CB8AC3E}">
        <p14:creationId xmlns:p14="http://schemas.microsoft.com/office/powerpoint/2010/main" val="429200654"/>
      </p:ext>
    </p:extLst>
  </p:cSld>
  <p:clrMapOvr>
    <a:masterClrMapping/>
  </p:clrMapOvr>
  <mc:AlternateContent xmlns:mc="http://schemas.openxmlformats.org/markup-compatibility/2006" xmlns:p14="http://schemas.microsoft.com/office/powerpoint/2010/main">
    <mc:Choice Requires="p14">
      <p:transition spd="slow" p14:dur="2000" advTm="189293"/>
    </mc:Choice>
    <mc:Fallback xmlns="">
      <p:transition spd="slow" advTm="18929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9312-4012-4D11-B590-2EC560B24C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44FC7F4-7009-4FA2-B062-C432040D50CD}"/>
              </a:ext>
            </a:extLst>
          </p:cNvPr>
          <p:cNvSpPr>
            <a:spLocks noGrp="1"/>
          </p:cNvSpPr>
          <p:nvPr>
            <p:ph idx="1"/>
          </p:nvPr>
        </p:nvSpPr>
        <p:spPr>
          <a:xfrm>
            <a:off x="742950" y="1408721"/>
            <a:ext cx="8420100" cy="4687279"/>
          </a:xfrm>
        </p:spPr>
        <p:txBody>
          <a:bodyPr/>
          <a:lstStyle/>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p:txBody>
      </p:sp>
      <p:sp>
        <p:nvSpPr>
          <p:cNvPr id="4" name="Footer Placeholder 3">
            <a:extLst>
              <a:ext uri="{FF2B5EF4-FFF2-40B4-BE49-F238E27FC236}">
                <a16:creationId xmlns:a16="http://schemas.microsoft.com/office/drawing/2014/main" id="{2956C64A-28DD-49C5-B860-78F9B7C52FDD}"/>
              </a:ext>
            </a:extLst>
          </p:cNvPr>
          <p:cNvSpPr>
            <a:spLocks noGrp="1"/>
          </p:cNvSpPr>
          <p:nvPr>
            <p:ph type="ftr" sz="quarter" idx="10"/>
          </p:nvPr>
        </p:nvSpPr>
        <p:spPr/>
        <p:txBody>
          <a:bodyPr/>
          <a:lstStyle/>
          <a:p>
            <a:pPr>
              <a:defRPr/>
            </a:pPr>
            <a:r>
              <a:rPr lang="en-US" altLang="en-US"/>
              <a:t>Edinburgh Partners</a:t>
            </a:r>
            <a:endParaRPr lang="en-US" altLang="en-US" sz="1400">
              <a:latin typeface="Arial" pitchFamily="34" charset="0"/>
            </a:endParaRPr>
          </a:p>
        </p:txBody>
      </p:sp>
      <p:grpSp>
        <p:nvGrpSpPr>
          <p:cNvPr id="5" name="Group 9">
            <a:extLst>
              <a:ext uri="{FF2B5EF4-FFF2-40B4-BE49-F238E27FC236}">
                <a16:creationId xmlns:a16="http://schemas.microsoft.com/office/drawing/2014/main" id="{F1DB4379-A1E5-48C1-94A8-5DD1F4C08F43}"/>
              </a:ext>
            </a:extLst>
          </p:cNvPr>
          <p:cNvGrpSpPr>
            <a:grpSpLocks/>
          </p:cNvGrpSpPr>
          <p:nvPr/>
        </p:nvGrpSpPr>
        <p:grpSpPr bwMode="auto">
          <a:xfrm>
            <a:off x="701675" y="231775"/>
            <a:ext cx="8643938" cy="1055688"/>
            <a:chOff x="0" y="0"/>
            <a:chExt cx="10772" cy="1985"/>
          </a:xfrm>
        </p:grpSpPr>
        <p:sp>
          <p:nvSpPr>
            <p:cNvPr id="6" name="Rectangle 10">
              <a:extLst>
                <a:ext uri="{FF2B5EF4-FFF2-40B4-BE49-F238E27FC236}">
                  <a16:creationId xmlns:a16="http://schemas.microsoft.com/office/drawing/2014/main" id="{BCB9205A-16D9-4C42-BF20-809074A00B09}"/>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7" name="Rectangle 11">
              <a:extLst>
                <a:ext uri="{FF2B5EF4-FFF2-40B4-BE49-F238E27FC236}">
                  <a16:creationId xmlns:a16="http://schemas.microsoft.com/office/drawing/2014/main" id="{A0ED6450-DF4F-41D3-8565-B3679E38FC30}"/>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8" name="Rectangle 12">
              <a:extLst>
                <a:ext uri="{FF2B5EF4-FFF2-40B4-BE49-F238E27FC236}">
                  <a16:creationId xmlns:a16="http://schemas.microsoft.com/office/drawing/2014/main" id="{5F0E9F95-DF28-499F-9120-C8FAE1FE5AF2}"/>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9" name="Picture 13">
              <a:extLst>
                <a:ext uri="{FF2B5EF4-FFF2-40B4-BE49-F238E27FC236}">
                  <a16:creationId xmlns:a16="http://schemas.microsoft.com/office/drawing/2014/main" id="{B54D199B-5190-43DA-AFEE-B81398CF0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0AF09D66-30AD-418A-A93C-6015CA5FB2DF}"/>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graphicFrame>
        <p:nvGraphicFramePr>
          <p:cNvPr id="12" name="Content Placeholder 3">
            <a:extLst>
              <a:ext uri="{FF2B5EF4-FFF2-40B4-BE49-F238E27FC236}">
                <a16:creationId xmlns:a16="http://schemas.microsoft.com/office/drawing/2014/main" id="{EA48EE93-C6D7-4A9A-89AD-B93C8525C10D}"/>
              </a:ext>
            </a:extLst>
          </p:cNvPr>
          <p:cNvGraphicFramePr>
            <a:graphicFrameLocks/>
          </p:cNvGraphicFramePr>
          <p:nvPr>
            <p:extLst>
              <p:ext uri="{D42A27DB-BD31-4B8C-83A1-F6EECF244321}">
                <p14:modId xmlns:p14="http://schemas.microsoft.com/office/powerpoint/2010/main" val="3854721002"/>
              </p:ext>
            </p:extLst>
          </p:nvPr>
        </p:nvGraphicFramePr>
        <p:xfrm>
          <a:off x="803276" y="1489684"/>
          <a:ext cx="8404318" cy="468727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8B42A097-2113-45F4-B771-656FD8458921}"/>
              </a:ext>
            </a:extLst>
          </p:cNvPr>
          <p:cNvSpPr txBox="1"/>
          <p:nvPr/>
        </p:nvSpPr>
        <p:spPr>
          <a:xfrm>
            <a:off x="3173684" y="496206"/>
            <a:ext cx="5972598" cy="461665"/>
          </a:xfrm>
          <a:prstGeom prst="rect">
            <a:avLst/>
          </a:prstGeom>
          <a:noFill/>
        </p:spPr>
        <p:txBody>
          <a:bodyPr wrap="square">
            <a:spAutoFit/>
          </a:bodyPr>
          <a:lstStyle/>
          <a:p>
            <a:pPr marL="0" indent="0" algn="just">
              <a:buClr>
                <a:srgbClr val="4A7729"/>
              </a:buClr>
              <a:buNone/>
              <a:defRPr/>
            </a:pPr>
            <a:r>
              <a:rPr lang="en-GB" sz="2400">
                <a:solidFill>
                  <a:schemeClr val="bg1"/>
                </a:solidFill>
              </a:rPr>
              <a:t>Lack of Confidence in Currencies = Crypto</a:t>
            </a:r>
          </a:p>
        </p:txBody>
      </p:sp>
    </p:spTree>
    <p:extLst>
      <p:ext uri="{BB962C8B-B14F-4D97-AF65-F5344CB8AC3E}">
        <p14:creationId xmlns:p14="http://schemas.microsoft.com/office/powerpoint/2010/main" val="1962237847"/>
      </p:ext>
    </p:extLst>
  </p:cSld>
  <p:clrMapOvr>
    <a:masterClrMapping/>
  </p:clrMapOvr>
  <mc:AlternateContent xmlns:mc="http://schemas.openxmlformats.org/markup-compatibility/2006" xmlns:p14="http://schemas.microsoft.com/office/powerpoint/2010/main">
    <mc:Choice Requires="p14">
      <p:transition spd="slow" p14:dur="2000" advTm="138489"/>
    </mc:Choice>
    <mc:Fallback xmlns="">
      <p:transition spd="slow" advTm="13848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9312-4012-4D11-B590-2EC560B24C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44FC7F4-7009-4FA2-B062-C432040D50CD}"/>
              </a:ext>
            </a:extLst>
          </p:cNvPr>
          <p:cNvSpPr>
            <a:spLocks noGrp="1"/>
          </p:cNvSpPr>
          <p:nvPr>
            <p:ph idx="1"/>
          </p:nvPr>
        </p:nvSpPr>
        <p:spPr>
          <a:xfrm>
            <a:off x="742950" y="1408721"/>
            <a:ext cx="8420100" cy="4687279"/>
          </a:xfrm>
        </p:spPr>
        <p:txBody>
          <a:bodyPr/>
          <a:lstStyle/>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p:txBody>
      </p:sp>
      <p:sp>
        <p:nvSpPr>
          <p:cNvPr id="4" name="Footer Placeholder 3">
            <a:extLst>
              <a:ext uri="{FF2B5EF4-FFF2-40B4-BE49-F238E27FC236}">
                <a16:creationId xmlns:a16="http://schemas.microsoft.com/office/drawing/2014/main" id="{2956C64A-28DD-49C5-B860-78F9B7C52FDD}"/>
              </a:ext>
            </a:extLst>
          </p:cNvPr>
          <p:cNvSpPr>
            <a:spLocks noGrp="1"/>
          </p:cNvSpPr>
          <p:nvPr>
            <p:ph type="ftr" sz="quarter" idx="10"/>
          </p:nvPr>
        </p:nvSpPr>
        <p:spPr/>
        <p:txBody>
          <a:bodyPr/>
          <a:lstStyle/>
          <a:p>
            <a:pPr>
              <a:defRPr/>
            </a:pPr>
            <a:r>
              <a:rPr lang="en-US" altLang="en-US"/>
              <a:t>Edinburgh Partners</a:t>
            </a:r>
            <a:endParaRPr lang="en-US" altLang="en-US" sz="1400">
              <a:latin typeface="Arial" pitchFamily="34" charset="0"/>
            </a:endParaRPr>
          </a:p>
        </p:txBody>
      </p:sp>
      <p:grpSp>
        <p:nvGrpSpPr>
          <p:cNvPr id="5" name="Group 9">
            <a:extLst>
              <a:ext uri="{FF2B5EF4-FFF2-40B4-BE49-F238E27FC236}">
                <a16:creationId xmlns:a16="http://schemas.microsoft.com/office/drawing/2014/main" id="{F1DB4379-A1E5-48C1-94A8-5DD1F4C08F43}"/>
              </a:ext>
            </a:extLst>
          </p:cNvPr>
          <p:cNvGrpSpPr>
            <a:grpSpLocks/>
          </p:cNvGrpSpPr>
          <p:nvPr/>
        </p:nvGrpSpPr>
        <p:grpSpPr bwMode="auto">
          <a:xfrm>
            <a:off x="701675" y="231775"/>
            <a:ext cx="8643938" cy="1055688"/>
            <a:chOff x="0" y="0"/>
            <a:chExt cx="10772" cy="1985"/>
          </a:xfrm>
        </p:grpSpPr>
        <p:sp>
          <p:nvSpPr>
            <p:cNvPr id="6" name="Rectangle 10">
              <a:extLst>
                <a:ext uri="{FF2B5EF4-FFF2-40B4-BE49-F238E27FC236}">
                  <a16:creationId xmlns:a16="http://schemas.microsoft.com/office/drawing/2014/main" id="{BCB9205A-16D9-4C42-BF20-809074A00B09}"/>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7" name="Rectangle 11">
              <a:extLst>
                <a:ext uri="{FF2B5EF4-FFF2-40B4-BE49-F238E27FC236}">
                  <a16:creationId xmlns:a16="http://schemas.microsoft.com/office/drawing/2014/main" id="{A0ED6450-DF4F-41D3-8565-B3679E38FC30}"/>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8" name="Rectangle 12">
              <a:extLst>
                <a:ext uri="{FF2B5EF4-FFF2-40B4-BE49-F238E27FC236}">
                  <a16:creationId xmlns:a16="http://schemas.microsoft.com/office/drawing/2014/main" id="{5F0E9F95-DF28-499F-9120-C8FAE1FE5AF2}"/>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9" name="Picture 13">
              <a:extLst>
                <a:ext uri="{FF2B5EF4-FFF2-40B4-BE49-F238E27FC236}">
                  <a16:creationId xmlns:a16="http://schemas.microsoft.com/office/drawing/2014/main" id="{B54D199B-5190-43DA-AFEE-B81398CF0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0AF09D66-30AD-418A-A93C-6015CA5FB2DF}"/>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pic>
        <p:nvPicPr>
          <p:cNvPr id="11" name="Content Placeholder 3">
            <a:extLst>
              <a:ext uri="{FF2B5EF4-FFF2-40B4-BE49-F238E27FC236}">
                <a16:creationId xmlns:a16="http://schemas.microsoft.com/office/drawing/2014/main" id="{8E20D0C1-59DC-4287-81E6-5A9D47A3C8F3}"/>
              </a:ext>
            </a:extLst>
          </p:cNvPr>
          <p:cNvPicPr>
            <a:picLocks/>
          </p:cNvPicPr>
          <p:nvPr/>
        </p:nvPicPr>
        <p:blipFill>
          <a:blip r:embed="rId3"/>
          <a:stretch>
            <a:fillRect/>
          </a:stretch>
        </p:blipFill>
        <p:spPr bwMode="auto">
          <a:xfrm>
            <a:off x="1064568" y="1556792"/>
            <a:ext cx="8098482" cy="453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1C9A55E6-FB92-4454-B28E-7AED83D0DC80}"/>
              </a:ext>
            </a:extLst>
          </p:cNvPr>
          <p:cNvSpPr txBox="1"/>
          <p:nvPr/>
        </p:nvSpPr>
        <p:spPr>
          <a:xfrm>
            <a:off x="3569371" y="487789"/>
            <a:ext cx="4953000" cy="523220"/>
          </a:xfrm>
          <a:prstGeom prst="rect">
            <a:avLst/>
          </a:prstGeom>
          <a:noFill/>
        </p:spPr>
        <p:txBody>
          <a:bodyPr wrap="square">
            <a:spAutoFit/>
          </a:bodyPr>
          <a:lstStyle/>
          <a:p>
            <a:pPr marL="0" indent="0" algn="just">
              <a:buClr>
                <a:srgbClr val="4A7729"/>
              </a:buClr>
              <a:buNone/>
              <a:defRPr/>
            </a:pPr>
            <a:r>
              <a:rPr lang="en-GB" sz="2800">
                <a:solidFill>
                  <a:schemeClr val="bg1"/>
                </a:solidFill>
              </a:rPr>
              <a:t>Already Seen Boom</a:t>
            </a:r>
          </a:p>
        </p:txBody>
      </p:sp>
    </p:spTree>
    <p:extLst>
      <p:ext uri="{BB962C8B-B14F-4D97-AF65-F5344CB8AC3E}">
        <p14:creationId xmlns:p14="http://schemas.microsoft.com/office/powerpoint/2010/main" val="1996583133"/>
      </p:ext>
    </p:extLst>
  </p:cSld>
  <p:clrMapOvr>
    <a:masterClrMapping/>
  </p:clrMapOvr>
  <mc:AlternateContent xmlns:mc="http://schemas.openxmlformats.org/markup-compatibility/2006" xmlns:p14="http://schemas.microsoft.com/office/powerpoint/2010/main">
    <mc:Choice Requires="p14">
      <p:transition spd="slow" p14:dur="2000" advTm="93568"/>
    </mc:Choice>
    <mc:Fallback xmlns="">
      <p:transition spd="slow" advTm="9356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9312-4012-4D11-B590-2EC560B24C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44FC7F4-7009-4FA2-B062-C432040D50CD}"/>
              </a:ext>
            </a:extLst>
          </p:cNvPr>
          <p:cNvSpPr>
            <a:spLocks noGrp="1"/>
          </p:cNvSpPr>
          <p:nvPr>
            <p:ph idx="1"/>
          </p:nvPr>
        </p:nvSpPr>
        <p:spPr>
          <a:xfrm>
            <a:off x="742950" y="1408721"/>
            <a:ext cx="8420100" cy="4687279"/>
          </a:xfrm>
        </p:spPr>
        <p:txBody>
          <a:bodyPr/>
          <a:lstStyle/>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p:txBody>
      </p:sp>
      <p:sp>
        <p:nvSpPr>
          <p:cNvPr id="4" name="Footer Placeholder 3">
            <a:extLst>
              <a:ext uri="{FF2B5EF4-FFF2-40B4-BE49-F238E27FC236}">
                <a16:creationId xmlns:a16="http://schemas.microsoft.com/office/drawing/2014/main" id="{2956C64A-28DD-49C5-B860-78F9B7C52FDD}"/>
              </a:ext>
            </a:extLst>
          </p:cNvPr>
          <p:cNvSpPr>
            <a:spLocks noGrp="1"/>
          </p:cNvSpPr>
          <p:nvPr>
            <p:ph type="ftr" sz="quarter" idx="10"/>
          </p:nvPr>
        </p:nvSpPr>
        <p:spPr/>
        <p:txBody>
          <a:bodyPr/>
          <a:lstStyle/>
          <a:p>
            <a:pPr>
              <a:defRPr/>
            </a:pPr>
            <a:r>
              <a:rPr lang="en-US" altLang="en-US"/>
              <a:t>Edinburgh Partners</a:t>
            </a:r>
            <a:endParaRPr lang="en-US" altLang="en-US" sz="1400">
              <a:latin typeface="Arial" pitchFamily="34" charset="0"/>
            </a:endParaRPr>
          </a:p>
        </p:txBody>
      </p:sp>
      <p:grpSp>
        <p:nvGrpSpPr>
          <p:cNvPr id="5" name="Group 9">
            <a:extLst>
              <a:ext uri="{FF2B5EF4-FFF2-40B4-BE49-F238E27FC236}">
                <a16:creationId xmlns:a16="http://schemas.microsoft.com/office/drawing/2014/main" id="{F1DB4379-A1E5-48C1-94A8-5DD1F4C08F43}"/>
              </a:ext>
            </a:extLst>
          </p:cNvPr>
          <p:cNvGrpSpPr>
            <a:grpSpLocks/>
          </p:cNvGrpSpPr>
          <p:nvPr/>
        </p:nvGrpSpPr>
        <p:grpSpPr bwMode="auto">
          <a:xfrm>
            <a:off x="701675" y="231775"/>
            <a:ext cx="8643938" cy="1055688"/>
            <a:chOff x="0" y="0"/>
            <a:chExt cx="10772" cy="1985"/>
          </a:xfrm>
        </p:grpSpPr>
        <p:sp>
          <p:nvSpPr>
            <p:cNvPr id="6" name="Rectangle 10">
              <a:extLst>
                <a:ext uri="{FF2B5EF4-FFF2-40B4-BE49-F238E27FC236}">
                  <a16:creationId xmlns:a16="http://schemas.microsoft.com/office/drawing/2014/main" id="{BCB9205A-16D9-4C42-BF20-809074A00B09}"/>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7" name="Rectangle 11">
              <a:extLst>
                <a:ext uri="{FF2B5EF4-FFF2-40B4-BE49-F238E27FC236}">
                  <a16:creationId xmlns:a16="http://schemas.microsoft.com/office/drawing/2014/main" id="{A0ED6450-DF4F-41D3-8565-B3679E38FC30}"/>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8" name="Rectangle 12">
              <a:extLst>
                <a:ext uri="{FF2B5EF4-FFF2-40B4-BE49-F238E27FC236}">
                  <a16:creationId xmlns:a16="http://schemas.microsoft.com/office/drawing/2014/main" id="{5F0E9F95-DF28-499F-9120-C8FAE1FE5AF2}"/>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9" name="Picture 13">
              <a:extLst>
                <a:ext uri="{FF2B5EF4-FFF2-40B4-BE49-F238E27FC236}">
                  <a16:creationId xmlns:a16="http://schemas.microsoft.com/office/drawing/2014/main" id="{B54D199B-5190-43DA-AFEE-B81398CF0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0AF09D66-30AD-418A-A93C-6015CA5FB2DF}"/>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pic>
        <p:nvPicPr>
          <p:cNvPr id="11" name="Content Placeholder 3">
            <a:extLst>
              <a:ext uri="{FF2B5EF4-FFF2-40B4-BE49-F238E27FC236}">
                <a16:creationId xmlns:a16="http://schemas.microsoft.com/office/drawing/2014/main" id="{B269A0F6-E21B-491F-A8E3-16C6AC610BC8}"/>
              </a:ext>
            </a:extLst>
          </p:cNvPr>
          <p:cNvPicPr>
            <a:picLocks/>
          </p:cNvPicPr>
          <p:nvPr/>
        </p:nvPicPr>
        <p:blipFill>
          <a:blip r:embed="rId3"/>
          <a:stretch>
            <a:fillRect/>
          </a:stretch>
        </p:blipFill>
        <p:spPr bwMode="auto">
          <a:xfrm>
            <a:off x="1064567" y="1484784"/>
            <a:ext cx="8143025" cy="4915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02817040-31C6-41D0-972E-7A4E8A02DC12}"/>
              </a:ext>
            </a:extLst>
          </p:cNvPr>
          <p:cNvSpPr txBox="1"/>
          <p:nvPr/>
        </p:nvSpPr>
        <p:spPr>
          <a:xfrm>
            <a:off x="3398862" y="458006"/>
            <a:ext cx="4953000" cy="523220"/>
          </a:xfrm>
          <a:prstGeom prst="rect">
            <a:avLst/>
          </a:prstGeom>
          <a:noFill/>
        </p:spPr>
        <p:txBody>
          <a:bodyPr wrap="square">
            <a:spAutoFit/>
          </a:bodyPr>
          <a:lstStyle/>
          <a:p>
            <a:pPr marL="0" indent="0" algn="just">
              <a:buClr>
                <a:srgbClr val="4A7729"/>
              </a:buClr>
              <a:buNone/>
              <a:defRPr/>
            </a:pPr>
            <a:r>
              <a:rPr lang="en-GB" sz="2800">
                <a:solidFill>
                  <a:schemeClr val="bg1"/>
                </a:solidFill>
              </a:rPr>
              <a:t>Followed by Bust</a:t>
            </a:r>
          </a:p>
        </p:txBody>
      </p:sp>
    </p:spTree>
    <p:extLst>
      <p:ext uri="{BB962C8B-B14F-4D97-AF65-F5344CB8AC3E}">
        <p14:creationId xmlns:p14="http://schemas.microsoft.com/office/powerpoint/2010/main" val="1296947649"/>
      </p:ext>
    </p:extLst>
  </p:cSld>
  <p:clrMapOvr>
    <a:masterClrMapping/>
  </p:clrMapOvr>
  <mc:AlternateContent xmlns:mc="http://schemas.openxmlformats.org/markup-compatibility/2006" xmlns:p14="http://schemas.microsoft.com/office/powerpoint/2010/main">
    <mc:Choice Requires="p14">
      <p:transition spd="slow" p14:dur="2000" advTm="43553"/>
    </mc:Choice>
    <mc:Fallback xmlns="">
      <p:transition spd="slow" advTm="4355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9312-4012-4D11-B590-2EC560B24C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44FC7F4-7009-4FA2-B062-C432040D50CD}"/>
              </a:ext>
            </a:extLst>
          </p:cNvPr>
          <p:cNvSpPr>
            <a:spLocks noGrp="1"/>
          </p:cNvSpPr>
          <p:nvPr>
            <p:ph idx="1"/>
          </p:nvPr>
        </p:nvSpPr>
        <p:spPr>
          <a:xfrm>
            <a:off x="742950" y="1408721"/>
            <a:ext cx="8420100" cy="4687279"/>
          </a:xfrm>
        </p:spPr>
        <p:txBody>
          <a:bodyPr/>
          <a:lstStyle/>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a:p>
            <a:pPr lvl="0" algn="just">
              <a:lnSpc>
                <a:spcPct val="107000"/>
              </a:lnSpc>
              <a:buClr>
                <a:srgbClr val="4A7729"/>
              </a:buClr>
              <a:defRPr/>
            </a:pPr>
            <a:r>
              <a:rPr lang="en-GB"/>
              <a:t>Record lows on interest rates</a:t>
            </a:r>
          </a:p>
          <a:p>
            <a:pPr lvl="0" algn="just">
              <a:lnSpc>
                <a:spcPct val="107000"/>
              </a:lnSpc>
              <a:buClr>
                <a:srgbClr val="4A7729"/>
              </a:buClr>
              <a:defRPr/>
            </a:pPr>
            <a:endParaRPr lang="en-GB"/>
          </a:p>
          <a:p>
            <a:pPr lvl="0" algn="just">
              <a:lnSpc>
                <a:spcPct val="107000"/>
              </a:lnSpc>
              <a:buClr>
                <a:srgbClr val="4A7729"/>
              </a:buClr>
              <a:defRPr/>
            </a:pPr>
            <a:r>
              <a:rPr lang="en-GB"/>
              <a:t>Record government debt</a:t>
            </a:r>
          </a:p>
          <a:p>
            <a:pPr lvl="0" algn="just">
              <a:lnSpc>
                <a:spcPct val="107000"/>
              </a:lnSpc>
              <a:buClr>
                <a:srgbClr val="4A7729"/>
              </a:buClr>
              <a:defRPr/>
            </a:pPr>
            <a:endParaRPr lang="en-GB"/>
          </a:p>
          <a:p>
            <a:pPr lvl="0" algn="just">
              <a:lnSpc>
                <a:spcPct val="107000"/>
              </a:lnSpc>
              <a:buClr>
                <a:srgbClr val="4A7729"/>
              </a:buClr>
              <a:defRPr/>
            </a:pPr>
            <a:r>
              <a:rPr lang="en-GB"/>
              <a:t>Record debt held by central banks</a:t>
            </a:r>
          </a:p>
          <a:p>
            <a:pPr lvl="0" algn="just">
              <a:lnSpc>
                <a:spcPct val="107000"/>
              </a:lnSpc>
              <a:buClr>
                <a:srgbClr val="4A7729"/>
              </a:buClr>
              <a:defRPr/>
            </a:pPr>
            <a:endParaRPr lang="en-GB"/>
          </a:p>
          <a:p>
            <a:pPr lvl="0" algn="just">
              <a:lnSpc>
                <a:spcPct val="107000"/>
              </a:lnSpc>
              <a:buClr>
                <a:srgbClr val="4A7729"/>
              </a:buClr>
              <a:defRPr/>
            </a:pPr>
            <a:r>
              <a:rPr lang="en-GB"/>
              <a:t>Conventional wisdom on policy now tilted toward intervention both monetary and fiscal</a:t>
            </a:r>
          </a:p>
          <a:p>
            <a:pPr lvl="0" algn="just">
              <a:lnSpc>
                <a:spcPct val="107000"/>
              </a:lnSpc>
              <a:buClr>
                <a:srgbClr val="4A7729"/>
              </a:buClr>
              <a:defRPr/>
            </a:pPr>
            <a:endParaRPr lang="en-GB"/>
          </a:p>
          <a:p>
            <a:pPr lvl="0" algn="just">
              <a:lnSpc>
                <a:spcPct val="107000"/>
              </a:lnSpc>
              <a:buClr>
                <a:srgbClr val="4A7729"/>
              </a:buClr>
              <a:defRPr/>
            </a:pPr>
            <a:r>
              <a:rPr lang="en-GB"/>
              <a:t>Increased leverage</a:t>
            </a:r>
          </a:p>
          <a:p>
            <a:pPr lvl="0" algn="just">
              <a:lnSpc>
                <a:spcPct val="107000"/>
              </a:lnSpc>
              <a:buClr>
                <a:srgbClr val="4A7729"/>
              </a:buClr>
              <a:defRPr/>
            </a:pPr>
            <a:endParaRPr lang="en-GB"/>
          </a:p>
          <a:p>
            <a:pPr lvl="0" algn="just">
              <a:lnSpc>
                <a:spcPct val="107000"/>
              </a:lnSpc>
              <a:buClr>
                <a:srgbClr val="4A7729"/>
              </a:buClr>
              <a:defRPr/>
            </a:pPr>
            <a:r>
              <a:rPr lang="en-GB"/>
              <a:t>Lower quality debt</a:t>
            </a:r>
          </a:p>
          <a:p>
            <a:pPr lvl="0" algn="just">
              <a:lnSpc>
                <a:spcPct val="107000"/>
              </a:lnSpc>
              <a:buClr>
                <a:srgbClr val="4A7729"/>
              </a:buClr>
              <a:defRPr/>
            </a:pPr>
            <a:endParaRPr lang="en-GB"/>
          </a:p>
          <a:p>
            <a:pPr lvl="0" algn="just">
              <a:lnSpc>
                <a:spcPct val="107000"/>
              </a:lnSpc>
              <a:buClr>
                <a:srgbClr val="4A7729"/>
              </a:buClr>
              <a:defRPr/>
            </a:pPr>
            <a:r>
              <a:rPr lang="en-GB"/>
              <a:t>Signs of speculation and excess</a:t>
            </a:r>
          </a:p>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p:txBody>
      </p:sp>
      <p:sp>
        <p:nvSpPr>
          <p:cNvPr id="4" name="Footer Placeholder 3">
            <a:extLst>
              <a:ext uri="{FF2B5EF4-FFF2-40B4-BE49-F238E27FC236}">
                <a16:creationId xmlns:a16="http://schemas.microsoft.com/office/drawing/2014/main" id="{2956C64A-28DD-49C5-B860-78F9B7C52FDD}"/>
              </a:ext>
            </a:extLst>
          </p:cNvPr>
          <p:cNvSpPr>
            <a:spLocks noGrp="1"/>
          </p:cNvSpPr>
          <p:nvPr>
            <p:ph type="ftr" sz="quarter" idx="10"/>
          </p:nvPr>
        </p:nvSpPr>
        <p:spPr/>
        <p:txBody>
          <a:bodyPr/>
          <a:lstStyle/>
          <a:p>
            <a:pPr>
              <a:defRPr/>
            </a:pPr>
            <a:r>
              <a:rPr lang="en-US" altLang="en-US"/>
              <a:t>Edinburgh Partners</a:t>
            </a:r>
            <a:endParaRPr lang="en-US" altLang="en-US" sz="1400">
              <a:latin typeface="Arial" pitchFamily="34" charset="0"/>
            </a:endParaRPr>
          </a:p>
        </p:txBody>
      </p:sp>
      <p:grpSp>
        <p:nvGrpSpPr>
          <p:cNvPr id="5" name="Group 9">
            <a:extLst>
              <a:ext uri="{FF2B5EF4-FFF2-40B4-BE49-F238E27FC236}">
                <a16:creationId xmlns:a16="http://schemas.microsoft.com/office/drawing/2014/main" id="{F1DB4379-A1E5-48C1-94A8-5DD1F4C08F43}"/>
              </a:ext>
            </a:extLst>
          </p:cNvPr>
          <p:cNvGrpSpPr>
            <a:grpSpLocks/>
          </p:cNvGrpSpPr>
          <p:nvPr/>
        </p:nvGrpSpPr>
        <p:grpSpPr bwMode="auto">
          <a:xfrm>
            <a:off x="701675" y="231775"/>
            <a:ext cx="8643938" cy="1055688"/>
            <a:chOff x="0" y="0"/>
            <a:chExt cx="10772" cy="1985"/>
          </a:xfrm>
        </p:grpSpPr>
        <p:sp>
          <p:nvSpPr>
            <p:cNvPr id="6" name="Rectangle 10">
              <a:extLst>
                <a:ext uri="{FF2B5EF4-FFF2-40B4-BE49-F238E27FC236}">
                  <a16:creationId xmlns:a16="http://schemas.microsoft.com/office/drawing/2014/main" id="{BCB9205A-16D9-4C42-BF20-809074A00B09}"/>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7" name="Rectangle 11">
              <a:extLst>
                <a:ext uri="{FF2B5EF4-FFF2-40B4-BE49-F238E27FC236}">
                  <a16:creationId xmlns:a16="http://schemas.microsoft.com/office/drawing/2014/main" id="{A0ED6450-DF4F-41D3-8565-B3679E38FC30}"/>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8" name="Rectangle 12">
              <a:extLst>
                <a:ext uri="{FF2B5EF4-FFF2-40B4-BE49-F238E27FC236}">
                  <a16:creationId xmlns:a16="http://schemas.microsoft.com/office/drawing/2014/main" id="{5F0E9F95-DF28-499F-9120-C8FAE1FE5AF2}"/>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9" name="Picture 13">
              <a:extLst>
                <a:ext uri="{FF2B5EF4-FFF2-40B4-BE49-F238E27FC236}">
                  <a16:creationId xmlns:a16="http://schemas.microsoft.com/office/drawing/2014/main" id="{B54D199B-5190-43DA-AFEE-B81398CF0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0AF09D66-30AD-418A-A93C-6015CA5FB2DF}"/>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sp>
        <p:nvSpPr>
          <p:cNvPr id="12" name="TextBox 11">
            <a:extLst>
              <a:ext uri="{FF2B5EF4-FFF2-40B4-BE49-F238E27FC236}">
                <a16:creationId xmlns:a16="http://schemas.microsoft.com/office/drawing/2014/main" id="{9C0AD397-FEC2-4343-B402-DFF8EA52D3D7}"/>
              </a:ext>
            </a:extLst>
          </p:cNvPr>
          <p:cNvSpPr txBox="1"/>
          <p:nvPr/>
        </p:nvSpPr>
        <p:spPr>
          <a:xfrm>
            <a:off x="3530178" y="473730"/>
            <a:ext cx="4953000" cy="523220"/>
          </a:xfrm>
          <a:prstGeom prst="rect">
            <a:avLst/>
          </a:prstGeom>
          <a:noFill/>
        </p:spPr>
        <p:txBody>
          <a:bodyPr wrap="square">
            <a:spAutoFit/>
          </a:bodyPr>
          <a:lstStyle/>
          <a:p>
            <a:pPr marL="0" indent="0" algn="just">
              <a:buClr>
                <a:srgbClr val="4A7729"/>
              </a:buClr>
              <a:buNone/>
              <a:defRPr/>
            </a:pPr>
            <a:r>
              <a:rPr lang="en-GB" sz="2800">
                <a:solidFill>
                  <a:schemeClr val="bg1"/>
                </a:solidFill>
              </a:rPr>
              <a:t>Signs of Excess: to Summarise</a:t>
            </a:r>
          </a:p>
        </p:txBody>
      </p:sp>
    </p:spTree>
    <p:extLst>
      <p:ext uri="{BB962C8B-B14F-4D97-AF65-F5344CB8AC3E}">
        <p14:creationId xmlns:p14="http://schemas.microsoft.com/office/powerpoint/2010/main" val="2947267466"/>
      </p:ext>
    </p:extLst>
  </p:cSld>
  <p:clrMapOvr>
    <a:masterClrMapping/>
  </p:clrMapOvr>
  <mc:AlternateContent xmlns:mc="http://schemas.openxmlformats.org/markup-compatibility/2006" xmlns:p14="http://schemas.microsoft.com/office/powerpoint/2010/main">
    <mc:Choice Requires="p14">
      <p:transition spd="slow" p14:dur="2000" advTm="94691"/>
    </mc:Choice>
    <mc:Fallback xmlns="">
      <p:transition spd="slow" advTm="9469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a:extLst>
              <a:ext uri="{FF2B5EF4-FFF2-40B4-BE49-F238E27FC236}">
                <a16:creationId xmlns:a16="http://schemas.microsoft.com/office/drawing/2014/main" id="{CE39D720-FDF2-4CBB-9E3E-13663BF2C6D4}"/>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eaLnBrk="1" hangingPunct="1">
              <a:spcBef>
                <a:spcPct val="20000"/>
              </a:spcBef>
              <a:buClr>
                <a:srgbClr val="003366"/>
              </a:buClr>
              <a:buFont typeface="Wingdings" panose="05000000000000000000" pitchFamily="2" charset="2"/>
              <a:buNone/>
            </a:pPr>
            <a:r>
              <a:rPr lang="en-US" altLang="en-US" sz="800">
                <a:solidFill>
                  <a:srgbClr val="000000"/>
                </a:solidFill>
                <a:ea typeface="Osaka" charset="-128"/>
              </a:rPr>
              <a:t>Edinburgh Partners</a:t>
            </a:r>
            <a:endParaRPr lang="en-US" altLang="en-US" sz="1400">
              <a:solidFill>
                <a:srgbClr val="000000"/>
              </a:solidFill>
              <a:latin typeface="Arial" panose="020B0604020202020204" pitchFamily="34" charset="0"/>
              <a:ea typeface="Osaka" charset="-128"/>
            </a:endParaRPr>
          </a:p>
        </p:txBody>
      </p:sp>
      <p:sp>
        <p:nvSpPr>
          <p:cNvPr id="20483" name="Rectangle 2">
            <a:extLst>
              <a:ext uri="{FF2B5EF4-FFF2-40B4-BE49-F238E27FC236}">
                <a16:creationId xmlns:a16="http://schemas.microsoft.com/office/drawing/2014/main" id="{593CB851-2F47-4055-B061-1E1AC50C8C1A}"/>
              </a:ext>
            </a:extLst>
          </p:cNvPr>
          <p:cNvSpPr>
            <a:spLocks noChangeArrowheads="1"/>
          </p:cNvSpPr>
          <p:nvPr/>
        </p:nvSpPr>
        <p:spPr bwMode="auto">
          <a:xfrm>
            <a:off x="747713" y="346075"/>
            <a:ext cx="8428037" cy="293688"/>
          </a:xfrm>
          <a:prstGeom prst="rect">
            <a:avLst/>
          </a:prstGeom>
          <a:solidFill>
            <a:srgbClr val="4A772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eaLnBrk="1" hangingPunct="1"/>
            <a:r>
              <a:rPr lang="en-US" altLang="en-US" sz="1800">
                <a:solidFill>
                  <a:srgbClr val="FFFFFF"/>
                </a:solidFill>
                <a:ea typeface="Osaka" charset="-128"/>
              </a:rPr>
              <a:t>Periodic Performance (%) </a:t>
            </a:r>
          </a:p>
        </p:txBody>
      </p:sp>
      <p:sp>
        <p:nvSpPr>
          <p:cNvPr id="20484" name="Text Box 3">
            <a:extLst>
              <a:ext uri="{FF2B5EF4-FFF2-40B4-BE49-F238E27FC236}">
                <a16:creationId xmlns:a16="http://schemas.microsoft.com/office/drawing/2014/main" id="{F5BC8023-4105-4958-AA42-2E8F36CF9664}"/>
              </a:ext>
            </a:extLst>
          </p:cNvPr>
          <p:cNvSpPr txBox="1">
            <a:spLocks noChangeArrowheads="1"/>
          </p:cNvSpPr>
          <p:nvPr/>
        </p:nvSpPr>
        <p:spPr bwMode="auto">
          <a:xfrm>
            <a:off x="737121" y="5421779"/>
            <a:ext cx="839946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Gill Sans MT Light" panose="020B0302020104020203" pitchFamily="34" charset="0"/>
                <a:ea typeface="ヒラギノ角ゴ Pro W3" charset="-128"/>
              </a:defRPr>
            </a:lvl1pPr>
            <a:lvl2pPr marL="884238" indent="-342900">
              <a:defRPr sz="1200">
                <a:solidFill>
                  <a:schemeClr val="tx1"/>
                </a:solidFill>
                <a:latin typeface="Gill Sans MT Light" panose="020B0302020104020203" pitchFamily="34" charset="0"/>
                <a:ea typeface="ヒラギノ角ゴ Pro W3" charset="-128"/>
              </a:defRPr>
            </a:lvl2pPr>
            <a:lvl3pPr marL="1406525" indent="-342900">
              <a:defRPr sz="1200">
                <a:solidFill>
                  <a:schemeClr val="tx1"/>
                </a:solidFill>
                <a:latin typeface="Gill Sans MT Light" panose="020B0302020104020203" pitchFamily="34" charset="0"/>
                <a:ea typeface="ヒラギノ角ゴ Pro W3" charset="-128"/>
              </a:defRPr>
            </a:lvl3pPr>
            <a:lvl4pPr marL="1928813" indent="-342900">
              <a:defRPr sz="1200">
                <a:solidFill>
                  <a:schemeClr val="tx1"/>
                </a:solidFill>
                <a:latin typeface="Gill Sans MT Light" panose="020B0302020104020203" pitchFamily="34" charset="0"/>
                <a:ea typeface="ヒラギノ角ゴ Pro W3" charset="-128"/>
              </a:defRPr>
            </a:lvl4pPr>
            <a:lvl5pPr marL="2451100" indent="-342900">
              <a:defRPr sz="1200">
                <a:solidFill>
                  <a:schemeClr val="tx1"/>
                </a:solidFill>
                <a:latin typeface="Gill Sans MT Light" panose="020B0302020104020203" pitchFamily="34" charset="0"/>
                <a:ea typeface="ヒラギノ角ゴ Pro W3" charset="-128"/>
              </a:defRPr>
            </a:lvl5pPr>
            <a:lvl6pPr marL="2908300" indent="-3429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3365500" indent="-3429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822700" indent="-3429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4279900" indent="-3429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gn="just" eaLnBrk="1" hangingPunct="1"/>
            <a:r>
              <a:rPr lang="en-GB" altLang="en-US" sz="1000" dirty="0"/>
              <a:t>*Inception 15 Dec 2003. </a:t>
            </a:r>
          </a:p>
          <a:p>
            <a:pPr algn="just" eaLnBrk="1" hangingPunct="1"/>
            <a:endParaRPr lang="en-GB" altLang="en-US" sz="1000" dirty="0"/>
          </a:p>
          <a:p>
            <a:pPr algn="just" eaLnBrk="1" hangingPunct="1"/>
            <a:r>
              <a:rPr lang="en-GB" altLang="en-US" sz="1000" dirty="0"/>
              <a:t>Share Price and </a:t>
            </a:r>
            <a:r>
              <a:rPr lang="en-GB" altLang="en-US" sz="1000" b="1" dirty="0"/>
              <a:t>FTSE All World Index </a:t>
            </a:r>
            <a:r>
              <a:rPr lang="en-GB" altLang="en-US" sz="1000" dirty="0"/>
              <a:t>total returns are sourced from </a:t>
            </a:r>
            <a:r>
              <a:rPr lang="en-GB" altLang="en-US" sz="1000" dirty="0" err="1"/>
              <a:t>Datastream</a:t>
            </a:r>
            <a:r>
              <a:rPr lang="en-GB" altLang="en-US" sz="1000" dirty="0"/>
              <a:t> from Refinitiv. Share price returns are calculated on a closing mid price basis. NAV returns, including current period income, are sourced from Edinburgh Partners. All dividends are reinvested at the ex-dividend date. </a:t>
            </a:r>
          </a:p>
          <a:p>
            <a:pPr algn="just" eaLnBrk="1" hangingPunct="1"/>
            <a:r>
              <a:rPr lang="en-GB" altLang="en-US" sz="1000" dirty="0"/>
              <a:t>Discreet Performance up to the end of March 2021 is available at the end of the presentation</a:t>
            </a:r>
          </a:p>
        </p:txBody>
      </p:sp>
      <p:sp>
        <p:nvSpPr>
          <p:cNvPr id="20485" name="Text Box 4">
            <a:extLst>
              <a:ext uri="{FF2B5EF4-FFF2-40B4-BE49-F238E27FC236}">
                <a16:creationId xmlns:a16="http://schemas.microsoft.com/office/drawing/2014/main" id="{B30CD546-AF28-4774-8376-388E0C24D75E}"/>
              </a:ext>
            </a:extLst>
          </p:cNvPr>
          <p:cNvSpPr txBox="1">
            <a:spLocks noChangeArrowheads="1"/>
          </p:cNvSpPr>
          <p:nvPr/>
        </p:nvSpPr>
        <p:spPr bwMode="auto">
          <a:xfrm>
            <a:off x="6578600" y="6343650"/>
            <a:ext cx="2590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gn="r" eaLnBrk="1" hangingPunct="1">
              <a:spcBef>
                <a:spcPct val="50000"/>
              </a:spcBef>
            </a:pPr>
            <a:r>
              <a:rPr lang="en-GB" altLang="en-US" sz="1000" dirty="0"/>
              <a:t>Source: Edinburgh Partners  31 Dec 20</a:t>
            </a:r>
            <a:endParaRPr lang="en-US" altLang="en-US" sz="1000" dirty="0"/>
          </a:p>
        </p:txBody>
      </p:sp>
      <p:sp>
        <p:nvSpPr>
          <p:cNvPr id="20486" name="Rectangle 5">
            <a:extLst>
              <a:ext uri="{FF2B5EF4-FFF2-40B4-BE49-F238E27FC236}">
                <a16:creationId xmlns:a16="http://schemas.microsoft.com/office/drawing/2014/main" id="{50AC7127-5695-4C5C-9180-59A5B3EE1542}"/>
              </a:ext>
            </a:extLst>
          </p:cNvPr>
          <p:cNvSpPr>
            <a:spLocks noChangeArrowheads="1"/>
          </p:cNvSpPr>
          <p:nvPr/>
        </p:nvSpPr>
        <p:spPr bwMode="auto">
          <a:xfrm>
            <a:off x="747713" y="6237288"/>
            <a:ext cx="3697287"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rgbClr val="7F143C"/>
              </a:buClr>
              <a:buFont typeface="Wingdings" panose="05000000000000000000" pitchFamily="2" charset="2"/>
              <a:buChar char="§"/>
              <a:defRPr sz="1300">
                <a:solidFill>
                  <a:schemeClr val="tx1"/>
                </a:solidFill>
                <a:latin typeface="Gill Sans MT Light" panose="020B0302020104020203" pitchFamily="34" charset="0"/>
                <a:ea typeface="Osaka" charset="-128"/>
              </a:defRPr>
            </a:lvl1pPr>
            <a:lvl2pPr marL="742950" indent="-285750">
              <a:spcBef>
                <a:spcPct val="20000"/>
              </a:spcBef>
              <a:buFont typeface="Gill Sans MT Light" panose="020B0302020104020203" pitchFamily="34" charset="0"/>
              <a:buChar char="–"/>
              <a:defRPr sz="1300">
                <a:solidFill>
                  <a:schemeClr val="tx1"/>
                </a:solidFill>
                <a:latin typeface="Gill Sans MT Light" panose="020B0302020104020203" pitchFamily="34" charset="0"/>
                <a:ea typeface="Osaka" charset="-128"/>
              </a:defRPr>
            </a:lvl2pPr>
            <a:lvl3pPr marL="1143000" indent="-228600">
              <a:spcBef>
                <a:spcPct val="20000"/>
              </a:spcBef>
              <a:buChar char="•"/>
              <a:defRPr sz="1300">
                <a:solidFill>
                  <a:schemeClr val="tx1"/>
                </a:solidFill>
                <a:latin typeface="Gill Sans MT Light" panose="020B0302020104020203" pitchFamily="34" charset="0"/>
                <a:ea typeface="Osaka" charset="-128"/>
              </a:defRPr>
            </a:lvl3pPr>
            <a:lvl4pPr marL="1600200" indent="-228600">
              <a:spcBef>
                <a:spcPct val="20000"/>
              </a:spcBef>
              <a:buChar char="–"/>
              <a:defRPr sz="1300">
                <a:solidFill>
                  <a:schemeClr val="tx1"/>
                </a:solidFill>
                <a:latin typeface="Gill Sans MT Light" panose="020B0302020104020203" pitchFamily="34" charset="0"/>
                <a:ea typeface="Osaka" charset="-128"/>
              </a:defRPr>
            </a:lvl4pPr>
            <a:lvl5pPr marL="2057400" indent="-228600">
              <a:spcBef>
                <a:spcPct val="20000"/>
              </a:spcBef>
              <a:buChar char="»"/>
              <a:defRPr sz="1300">
                <a:solidFill>
                  <a:schemeClr val="tx1"/>
                </a:solidFill>
                <a:latin typeface="Gill Sans MT Light" panose="020B0302020104020203" pitchFamily="34" charset="0"/>
                <a:ea typeface="Osaka" charset="-128"/>
              </a:defRPr>
            </a:lvl5pPr>
            <a:lvl6pPr marL="2514600" indent="-228600" eaLnBrk="0" fontAlgn="base" hangingPunct="0">
              <a:spcBef>
                <a:spcPct val="20000"/>
              </a:spcBef>
              <a:spcAft>
                <a:spcPct val="0"/>
              </a:spcAft>
              <a:buChar char="»"/>
              <a:defRPr sz="1300">
                <a:solidFill>
                  <a:schemeClr val="tx1"/>
                </a:solidFill>
                <a:latin typeface="Gill Sans MT Light" panose="020B0302020104020203" pitchFamily="34" charset="0"/>
                <a:ea typeface="Osaka" charset="-128"/>
              </a:defRPr>
            </a:lvl6pPr>
            <a:lvl7pPr marL="2971800" indent="-228600" eaLnBrk="0" fontAlgn="base" hangingPunct="0">
              <a:spcBef>
                <a:spcPct val="20000"/>
              </a:spcBef>
              <a:spcAft>
                <a:spcPct val="0"/>
              </a:spcAft>
              <a:buChar char="»"/>
              <a:defRPr sz="1300">
                <a:solidFill>
                  <a:schemeClr val="tx1"/>
                </a:solidFill>
                <a:latin typeface="Gill Sans MT Light" panose="020B0302020104020203" pitchFamily="34" charset="0"/>
                <a:ea typeface="Osaka" charset="-128"/>
              </a:defRPr>
            </a:lvl7pPr>
            <a:lvl8pPr marL="3429000" indent="-228600" eaLnBrk="0" fontAlgn="base" hangingPunct="0">
              <a:spcBef>
                <a:spcPct val="20000"/>
              </a:spcBef>
              <a:spcAft>
                <a:spcPct val="0"/>
              </a:spcAft>
              <a:buChar char="»"/>
              <a:defRPr sz="1300">
                <a:solidFill>
                  <a:schemeClr val="tx1"/>
                </a:solidFill>
                <a:latin typeface="Gill Sans MT Light" panose="020B0302020104020203" pitchFamily="34" charset="0"/>
                <a:ea typeface="Osaka" charset="-128"/>
              </a:defRPr>
            </a:lvl8pPr>
            <a:lvl9pPr marL="3886200" indent="-228600" eaLnBrk="0" fontAlgn="base" hangingPunct="0">
              <a:spcBef>
                <a:spcPct val="20000"/>
              </a:spcBef>
              <a:spcAft>
                <a:spcPct val="0"/>
              </a:spcAft>
              <a:buChar char="»"/>
              <a:defRPr sz="1300">
                <a:solidFill>
                  <a:schemeClr val="tx1"/>
                </a:solidFill>
                <a:latin typeface="Gill Sans MT Light" panose="020B0302020104020203" pitchFamily="34" charset="0"/>
                <a:ea typeface="Osaka" charset="-128"/>
              </a:defRPr>
            </a:lvl9pPr>
          </a:lstStyle>
          <a:p>
            <a:pPr eaLnBrk="1" hangingPunct="1">
              <a:lnSpc>
                <a:spcPct val="90000"/>
              </a:lnSpc>
              <a:buClrTx/>
              <a:buFontTx/>
              <a:buNone/>
            </a:pPr>
            <a:r>
              <a:rPr lang="en-GB" altLang="en-US" sz="1000" dirty="0">
                <a:latin typeface="+mj-lt"/>
                <a:ea typeface="ヒラギノ角ゴ Pro W3" charset="-128"/>
              </a:rPr>
              <a:t>Past performance is not a guide to future performance</a:t>
            </a:r>
            <a:r>
              <a:rPr lang="en-GB" altLang="en-US" sz="1000" dirty="0">
                <a:solidFill>
                  <a:srgbClr val="7F143C"/>
                </a:solidFill>
                <a:latin typeface="Baskerville Old Face" panose="02020602080505020303" pitchFamily="18" charset="0"/>
                <a:ea typeface="ヒラギノ角ゴ Pro W3" charset="-128"/>
              </a:rPr>
              <a:t>.</a:t>
            </a:r>
          </a:p>
        </p:txBody>
      </p:sp>
      <p:graphicFrame>
        <p:nvGraphicFramePr>
          <p:cNvPr id="17" name="Table 16">
            <a:extLst>
              <a:ext uri="{FF2B5EF4-FFF2-40B4-BE49-F238E27FC236}">
                <a16:creationId xmlns:a16="http://schemas.microsoft.com/office/drawing/2014/main" id="{FF3B09D8-184B-4E85-B9C1-8A41CBC6A1C3}"/>
              </a:ext>
            </a:extLst>
          </p:cNvPr>
          <p:cNvGraphicFramePr>
            <a:graphicFrameLocks noGrp="1"/>
          </p:cNvGraphicFramePr>
          <p:nvPr/>
        </p:nvGraphicFramePr>
        <p:xfrm>
          <a:off x="1856656" y="2239913"/>
          <a:ext cx="5544616" cy="2341214"/>
        </p:xfrm>
        <a:graphic>
          <a:graphicData uri="http://schemas.openxmlformats.org/drawingml/2006/table">
            <a:tbl>
              <a:tblPr firstRow="1" bandRow="1">
                <a:tableStyleId>{5C22544A-7EE6-4342-B048-85BDC9FD1C3A}</a:tableStyleId>
              </a:tblPr>
              <a:tblGrid>
                <a:gridCol w="2164489">
                  <a:extLst>
                    <a:ext uri="{9D8B030D-6E8A-4147-A177-3AD203B41FA5}">
                      <a16:colId xmlns:a16="http://schemas.microsoft.com/office/drawing/2014/main" val="20000"/>
                    </a:ext>
                  </a:extLst>
                </a:gridCol>
                <a:gridCol w="1451201">
                  <a:extLst>
                    <a:ext uri="{9D8B030D-6E8A-4147-A177-3AD203B41FA5}">
                      <a16:colId xmlns:a16="http://schemas.microsoft.com/office/drawing/2014/main" val="20002"/>
                    </a:ext>
                  </a:extLst>
                </a:gridCol>
                <a:gridCol w="1928926">
                  <a:extLst>
                    <a:ext uri="{9D8B030D-6E8A-4147-A177-3AD203B41FA5}">
                      <a16:colId xmlns:a16="http://schemas.microsoft.com/office/drawing/2014/main" val="20010"/>
                    </a:ext>
                  </a:extLst>
                </a:gridCol>
              </a:tblGrid>
              <a:tr h="854957">
                <a:tc>
                  <a:txBody>
                    <a:bodyPr/>
                    <a:lstStyle/>
                    <a:p>
                      <a:endParaRPr lang="en-GB" sz="1800" dirty="0">
                        <a:latin typeface="Gill Sans MT Light" panose="020B0302020104020203" pitchFamily="34" charset="0"/>
                      </a:endParaRPr>
                    </a:p>
                  </a:txBody>
                  <a:tcPr marL="91439" marR="91439" marT="45723" marB="45723">
                    <a:solidFill>
                      <a:srgbClr val="4A7729"/>
                    </a:solidFill>
                  </a:tcPr>
                </a:tc>
                <a:tc>
                  <a:txBody>
                    <a:bodyPr/>
                    <a:lstStyle/>
                    <a:p>
                      <a:pPr marL="0" algn="ctr" defTabSz="914400" rtl="0" eaLnBrk="1" latinLnBrk="0" hangingPunct="1"/>
                      <a:endParaRPr lang="en-GB" sz="1200" b="1" kern="1200" dirty="0">
                        <a:solidFill>
                          <a:schemeClr val="lt1"/>
                        </a:solidFill>
                        <a:latin typeface="Gill Sans MT Light" panose="020B0302020104020203" pitchFamily="34" charset="0"/>
                        <a:ea typeface="+mn-ea"/>
                        <a:cs typeface="+mn-cs"/>
                      </a:endParaRPr>
                    </a:p>
                    <a:p>
                      <a:pPr marL="0" algn="ctr" defTabSz="914400" rtl="0" eaLnBrk="1" latinLnBrk="0" hangingPunct="1"/>
                      <a:r>
                        <a:rPr lang="en-GB" sz="1200" b="1" kern="1200" dirty="0">
                          <a:solidFill>
                            <a:schemeClr val="lt1"/>
                          </a:solidFill>
                          <a:latin typeface="Gill Sans MT Light" panose="020B0302020104020203" pitchFamily="34" charset="0"/>
                          <a:ea typeface="+mn-ea"/>
                          <a:cs typeface="+mn-cs"/>
                        </a:rPr>
                        <a:t>2020</a:t>
                      </a:r>
                    </a:p>
                  </a:txBody>
                  <a:tcPr marL="91439" marR="91439" marT="45723" marB="45723">
                    <a:solidFill>
                      <a:srgbClr val="4A7729"/>
                    </a:solidFill>
                  </a:tcPr>
                </a:tc>
                <a:tc>
                  <a:txBody>
                    <a:bodyPr/>
                    <a:lstStyle/>
                    <a:p>
                      <a:pPr algn="ctr"/>
                      <a:endParaRPr lang="en-GB" sz="1200" dirty="0">
                        <a:latin typeface="Gill Sans MT Light" panose="020B0302020104020203" pitchFamily="34" charset="0"/>
                      </a:endParaRPr>
                    </a:p>
                    <a:p>
                      <a:pPr algn="ctr"/>
                      <a:r>
                        <a:rPr lang="en-GB" sz="1200" dirty="0">
                          <a:latin typeface="Gill Sans MT Light" panose="020B0302020104020203" pitchFamily="34" charset="0"/>
                        </a:rPr>
                        <a:t>Since Inception*</a:t>
                      </a:r>
                    </a:p>
                  </a:txBody>
                  <a:tcPr marL="91439" marR="91439" marT="45723" marB="45723">
                    <a:solidFill>
                      <a:srgbClr val="4A7729"/>
                    </a:solidFill>
                  </a:tcPr>
                </a:tc>
                <a:extLst>
                  <a:ext uri="{0D108BD9-81ED-4DB2-BD59-A6C34878D82A}">
                    <a16:rowId xmlns:a16="http://schemas.microsoft.com/office/drawing/2014/main" val="10000"/>
                  </a:ext>
                </a:extLst>
              </a:tr>
              <a:tr h="495419">
                <a:tc>
                  <a:txBody>
                    <a:bodyPr/>
                    <a:lstStyle/>
                    <a:p>
                      <a:pPr marL="0" algn="l" defTabSz="914400" rtl="0" eaLnBrk="1" latinLnBrk="0" hangingPunct="1"/>
                      <a:r>
                        <a:rPr lang="en-GB" sz="1200" kern="1200" dirty="0">
                          <a:solidFill>
                            <a:schemeClr val="dk1"/>
                          </a:solidFill>
                          <a:latin typeface="Gill Sans MT Light" panose="020B0302020104020203" pitchFamily="34" charset="0"/>
                          <a:ea typeface="+mn-ea"/>
                          <a:cs typeface="+mn-cs"/>
                        </a:rPr>
                        <a:t>Share Price</a:t>
                      </a:r>
                    </a:p>
                  </a:txBody>
                  <a:tcPr marL="91439" marR="91439" marT="45723" marB="45723">
                    <a:noFill/>
                  </a:tcPr>
                </a:tc>
                <a:tc>
                  <a:txBody>
                    <a:bodyPr/>
                    <a:lstStyle/>
                    <a:p>
                      <a:pPr algn="ctr"/>
                      <a:r>
                        <a:rPr lang="en-GB" sz="1400" dirty="0">
                          <a:latin typeface="Gill Sans MT Light" panose="020B0302020104020203" pitchFamily="34" charset="0"/>
                        </a:rPr>
                        <a:t>-5.6</a:t>
                      </a:r>
                    </a:p>
                  </a:txBody>
                  <a:tcPr marL="91439" marR="91439" marT="45723" marB="45723">
                    <a:noFill/>
                  </a:tcPr>
                </a:tc>
                <a:tc>
                  <a:txBody>
                    <a:bodyPr/>
                    <a:lstStyle/>
                    <a:p>
                      <a:pPr algn="ctr"/>
                      <a:r>
                        <a:rPr lang="en-GB" sz="1400" dirty="0">
                          <a:latin typeface="Gill Sans MT Light" panose="020B0302020104020203" pitchFamily="34" charset="0"/>
                        </a:rPr>
                        <a:t>7.9</a:t>
                      </a:r>
                    </a:p>
                  </a:txBody>
                  <a:tcPr marL="91439" marR="91439" marT="45723" marB="45723">
                    <a:noFill/>
                  </a:tcPr>
                </a:tc>
                <a:extLst>
                  <a:ext uri="{0D108BD9-81ED-4DB2-BD59-A6C34878D82A}">
                    <a16:rowId xmlns:a16="http://schemas.microsoft.com/office/drawing/2014/main" val="10001"/>
                  </a:ext>
                </a:extLst>
              </a:tr>
              <a:tr h="495419">
                <a:tc>
                  <a:txBody>
                    <a:bodyPr/>
                    <a:lstStyle/>
                    <a:p>
                      <a:r>
                        <a:rPr lang="en-GB" sz="1200" dirty="0">
                          <a:latin typeface="Gill Sans MT Light" panose="020B0302020104020203" pitchFamily="34" charset="0"/>
                        </a:rPr>
                        <a:t>NAV</a:t>
                      </a:r>
                    </a:p>
                  </a:txBody>
                  <a:tcPr marL="91439" marR="91439" marT="45723" marB="45723">
                    <a:noFill/>
                  </a:tcPr>
                </a:tc>
                <a:tc>
                  <a:txBody>
                    <a:bodyPr/>
                    <a:lstStyle/>
                    <a:p>
                      <a:pPr algn="ctr"/>
                      <a:r>
                        <a:rPr lang="en-GB" sz="1400" dirty="0">
                          <a:latin typeface="Gill Sans MT Light" panose="020B0302020104020203" pitchFamily="34" charset="0"/>
                        </a:rPr>
                        <a:t>-1.3</a:t>
                      </a:r>
                    </a:p>
                  </a:txBody>
                  <a:tcPr marL="91439" marR="91439" marT="45723" marB="45723">
                    <a:noFill/>
                  </a:tcPr>
                </a:tc>
                <a:tc>
                  <a:txBody>
                    <a:bodyPr/>
                    <a:lstStyle/>
                    <a:p>
                      <a:pPr algn="ctr"/>
                      <a:r>
                        <a:rPr lang="en-GB" sz="1400" dirty="0">
                          <a:latin typeface="Gill Sans MT Light" panose="020B0302020104020203" pitchFamily="34" charset="0"/>
                        </a:rPr>
                        <a:t>8.5</a:t>
                      </a:r>
                    </a:p>
                  </a:txBody>
                  <a:tcPr marL="91439" marR="91439" marT="45723" marB="45723">
                    <a:noFill/>
                  </a:tcPr>
                </a:tc>
                <a:extLst>
                  <a:ext uri="{0D108BD9-81ED-4DB2-BD59-A6C34878D82A}">
                    <a16:rowId xmlns:a16="http://schemas.microsoft.com/office/drawing/2014/main" val="10002"/>
                  </a:ext>
                </a:extLst>
              </a:tr>
              <a:tr h="495419">
                <a:tc>
                  <a:txBody>
                    <a:bodyPr/>
                    <a:lstStyle/>
                    <a:p>
                      <a:r>
                        <a:rPr lang="en-GB" sz="1200" dirty="0">
                          <a:latin typeface="Gill Sans MT Light" panose="020B0302020104020203" pitchFamily="34" charset="0"/>
                        </a:rPr>
                        <a:t>Index</a:t>
                      </a:r>
                    </a:p>
                  </a:txBody>
                  <a:tcPr marL="91439" marR="91439" marT="45723" marB="45723">
                    <a:noFill/>
                  </a:tcPr>
                </a:tc>
                <a:tc>
                  <a:txBody>
                    <a:bodyPr/>
                    <a:lstStyle/>
                    <a:p>
                      <a:pPr algn="ctr"/>
                      <a:r>
                        <a:rPr lang="en-GB" sz="1400" dirty="0">
                          <a:latin typeface="Gill Sans MT Light" panose="020B0302020104020203" pitchFamily="34" charset="0"/>
                        </a:rPr>
                        <a:t>13.0</a:t>
                      </a:r>
                    </a:p>
                  </a:txBody>
                  <a:tcPr marL="91439" marR="91439" marT="45723" marB="45723">
                    <a:noFill/>
                  </a:tcPr>
                </a:tc>
                <a:tc>
                  <a:txBody>
                    <a:bodyPr/>
                    <a:lstStyle/>
                    <a:p>
                      <a:pPr algn="ctr"/>
                      <a:r>
                        <a:rPr lang="en-GB" sz="1400" dirty="0">
                          <a:latin typeface="Gill Sans MT Light" panose="020B0302020104020203" pitchFamily="34" charset="0"/>
                        </a:rPr>
                        <a:t>10.4</a:t>
                      </a:r>
                    </a:p>
                  </a:txBody>
                  <a:tcPr marL="91439" marR="91439" marT="45723" marB="45723">
                    <a:noFill/>
                  </a:tcPr>
                </a:tc>
                <a:extLst>
                  <a:ext uri="{0D108BD9-81ED-4DB2-BD59-A6C34878D82A}">
                    <a16:rowId xmlns:a16="http://schemas.microsoft.com/office/drawing/2014/main" val="10003"/>
                  </a:ext>
                </a:extLst>
              </a:tr>
            </a:tbl>
          </a:graphicData>
        </a:graphic>
      </p:graphicFrame>
      <p:grpSp>
        <p:nvGrpSpPr>
          <p:cNvPr id="20550" name="Group 9">
            <a:extLst>
              <a:ext uri="{FF2B5EF4-FFF2-40B4-BE49-F238E27FC236}">
                <a16:creationId xmlns:a16="http://schemas.microsoft.com/office/drawing/2014/main" id="{FDEBC163-C98B-4394-AB6C-DAAA9422DEED}"/>
              </a:ext>
            </a:extLst>
          </p:cNvPr>
          <p:cNvGrpSpPr>
            <a:grpSpLocks/>
          </p:cNvGrpSpPr>
          <p:nvPr/>
        </p:nvGrpSpPr>
        <p:grpSpPr bwMode="auto">
          <a:xfrm>
            <a:off x="701675" y="231775"/>
            <a:ext cx="8643938" cy="1055688"/>
            <a:chOff x="0" y="0"/>
            <a:chExt cx="10772" cy="1985"/>
          </a:xfrm>
        </p:grpSpPr>
        <p:sp>
          <p:nvSpPr>
            <p:cNvPr id="20551" name="Rectangle 10">
              <a:extLst>
                <a:ext uri="{FF2B5EF4-FFF2-40B4-BE49-F238E27FC236}">
                  <a16:creationId xmlns:a16="http://schemas.microsoft.com/office/drawing/2014/main" id="{6F7507D6-32C4-46DB-B6A8-7D9AF861437D}"/>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20552" name="Rectangle 11">
              <a:extLst>
                <a:ext uri="{FF2B5EF4-FFF2-40B4-BE49-F238E27FC236}">
                  <a16:creationId xmlns:a16="http://schemas.microsoft.com/office/drawing/2014/main" id="{42576834-E1FC-4D08-A4C6-4406A1F2896E}"/>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20553" name="Rectangle 12">
              <a:extLst>
                <a:ext uri="{FF2B5EF4-FFF2-40B4-BE49-F238E27FC236}">
                  <a16:creationId xmlns:a16="http://schemas.microsoft.com/office/drawing/2014/main" id="{D0165966-AE44-495E-B837-C27C161D2A25}"/>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20554" name="Picture 13">
              <a:extLst>
                <a:ext uri="{FF2B5EF4-FFF2-40B4-BE49-F238E27FC236}">
                  <a16:creationId xmlns:a16="http://schemas.microsoft.com/office/drawing/2014/main" id="{8437C089-4C9C-4218-9F4A-08B4F1602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5" name="Text Box 6">
              <a:extLst>
                <a:ext uri="{FF2B5EF4-FFF2-40B4-BE49-F238E27FC236}">
                  <a16:creationId xmlns:a16="http://schemas.microsoft.com/office/drawing/2014/main" id="{B21B073A-BE9D-46F9-8FF4-B2FE6201EE6B}"/>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sp>
        <p:nvSpPr>
          <p:cNvPr id="15" name="TextBox 14">
            <a:extLst>
              <a:ext uri="{FF2B5EF4-FFF2-40B4-BE49-F238E27FC236}">
                <a16:creationId xmlns:a16="http://schemas.microsoft.com/office/drawing/2014/main" id="{1DD6A5DC-0CA7-4B6D-94DE-7A20844E22B8}"/>
              </a:ext>
            </a:extLst>
          </p:cNvPr>
          <p:cNvSpPr txBox="1"/>
          <p:nvPr/>
        </p:nvSpPr>
        <p:spPr>
          <a:xfrm>
            <a:off x="3728864" y="548680"/>
            <a:ext cx="4704910" cy="523220"/>
          </a:xfrm>
          <a:prstGeom prst="rect">
            <a:avLst/>
          </a:prstGeom>
          <a:noFill/>
        </p:spPr>
        <p:txBody>
          <a:bodyPr wrap="square">
            <a:spAutoFit/>
          </a:bodyPr>
          <a:lstStyle/>
          <a:p>
            <a:pPr marL="0" indent="0">
              <a:buClr>
                <a:srgbClr val="4A7729"/>
              </a:buClr>
              <a:buFont typeface="Wingdings" panose="05000000000000000000" pitchFamily="2" charset="2"/>
              <a:buNone/>
              <a:defRPr/>
            </a:pPr>
            <a:r>
              <a:rPr lang="en-GB" sz="2800" kern="1200" dirty="0">
                <a:solidFill>
                  <a:schemeClr val="bg1"/>
                </a:solidFill>
                <a:ea typeface="Osaka" charset="-128"/>
                <a:cs typeface="Arial" panose="020B0604020202020204" pitchFamily="34" charset="0"/>
              </a:rPr>
              <a:t>Performance</a:t>
            </a:r>
          </a:p>
        </p:txBody>
      </p:sp>
    </p:spTree>
  </p:cSld>
  <p:clrMapOvr>
    <a:masterClrMapping/>
  </p:clrMapOvr>
  <mc:AlternateContent xmlns:mc="http://schemas.openxmlformats.org/markup-compatibility/2006" xmlns:p14="http://schemas.microsoft.com/office/powerpoint/2010/main">
    <mc:Choice Requires="p14">
      <p:transition spd="slow" p14:dur="2000" advTm="122224"/>
    </mc:Choice>
    <mc:Fallback xmlns="">
      <p:transition spd="slow" advTm="12222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9312-4012-4D11-B590-2EC560B24C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44FC7F4-7009-4FA2-B062-C432040D50CD}"/>
              </a:ext>
            </a:extLst>
          </p:cNvPr>
          <p:cNvSpPr>
            <a:spLocks noGrp="1"/>
          </p:cNvSpPr>
          <p:nvPr>
            <p:ph idx="1"/>
          </p:nvPr>
        </p:nvSpPr>
        <p:spPr>
          <a:xfrm>
            <a:off x="742950" y="1408721"/>
            <a:ext cx="8420100" cy="4687279"/>
          </a:xfrm>
        </p:spPr>
        <p:txBody>
          <a:bodyPr/>
          <a:lstStyle/>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a:p>
            <a:pPr>
              <a:buClr>
                <a:srgbClr val="4A7729"/>
              </a:buClr>
            </a:pPr>
            <a:r>
              <a:rPr lang="en-GB"/>
              <a:t>As always timing is impossible</a:t>
            </a:r>
          </a:p>
          <a:p>
            <a:pPr>
              <a:buClr>
                <a:srgbClr val="4A7729"/>
              </a:buClr>
            </a:pPr>
            <a:endParaRPr lang="en-GB"/>
          </a:p>
          <a:p>
            <a:pPr>
              <a:buClr>
                <a:srgbClr val="4A7729"/>
              </a:buClr>
            </a:pPr>
            <a:r>
              <a:rPr lang="en-GB"/>
              <a:t>The signs of excess are all around us after 10+ years of suppressed interest rates and rising asset prices</a:t>
            </a:r>
          </a:p>
          <a:p>
            <a:pPr>
              <a:buClr>
                <a:srgbClr val="4A7729"/>
              </a:buClr>
            </a:pPr>
            <a:endParaRPr lang="en-GB"/>
          </a:p>
          <a:p>
            <a:pPr>
              <a:buClr>
                <a:srgbClr val="4A7729"/>
              </a:buClr>
            </a:pPr>
            <a:r>
              <a:rPr lang="en-GB"/>
              <a:t>The valuation levels are entirely dependent upon:</a:t>
            </a:r>
          </a:p>
          <a:p>
            <a:pPr lvl="1">
              <a:buClr>
                <a:srgbClr val="4A7729"/>
              </a:buClr>
              <a:buFont typeface="Wingdings" panose="05000000000000000000" pitchFamily="2" charset="2"/>
              <a:buChar char="§"/>
            </a:pPr>
            <a:r>
              <a:rPr lang="en-GB"/>
              <a:t>Interest rates</a:t>
            </a:r>
          </a:p>
          <a:p>
            <a:pPr lvl="1">
              <a:buClr>
                <a:srgbClr val="4A7729"/>
              </a:buClr>
              <a:buFont typeface="Wingdings" panose="05000000000000000000" pitchFamily="2" charset="2"/>
              <a:buChar char="§"/>
            </a:pPr>
            <a:r>
              <a:rPr lang="en-GB"/>
              <a:t>Confidence</a:t>
            </a:r>
          </a:p>
          <a:p>
            <a:pPr lvl="1">
              <a:buClr>
                <a:srgbClr val="4A7729"/>
              </a:buClr>
              <a:buFont typeface="Wingdings" panose="05000000000000000000" pitchFamily="2" charset="2"/>
              <a:buChar char="§"/>
            </a:pPr>
            <a:r>
              <a:rPr lang="en-GB"/>
              <a:t>Economic underpinning</a:t>
            </a:r>
          </a:p>
          <a:p>
            <a:pPr lvl="1">
              <a:buClr>
                <a:srgbClr val="4A7729"/>
              </a:buClr>
              <a:buFont typeface="Wingdings" panose="05000000000000000000" pitchFamily="2" charset="2"/>
              <a:buChar char="§"/>
            </a:pPr>
            <a:endParaRPr lang="en-GB"/>
          </a:p>
          <a:p>
            <a:pPr>
              <a:buClr>
                <a:srgbClr val="4A7729"/>
              </a:buClr>
            </a:pPr>
            <a:r>
              <a:rPr lang="en-GB"/>
              <a:t>All of these are vulnerable</a:t>
            </a:r>
          </a:p>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p:txBody>
      </p:sp>
      <p:sp>
        <p:nvSpPr>
          <p:cNvPr id="4" name="Footer Placeholder 3">
            <a:extLst>
              <a:ext uri="{FF2B5EF4-FFF2-40B4-BE49-F238E27FC236}">
                <a16:creationId xmlns:a16="http://schemas.microsoft.com/office/drawing/2014/main" id="{2956C64A-28DD-49C5-B860-78F9B7C52FDD}"/>
              </a:ext>
            </a:extLst>
          </p:cNvPr>
          <p:cNvSpPr>
            <a:spLocks noGrp="1"/>
          </p:cNvSpPr>
          <p:nvPr>
            <p:ph type="ftr" sz="quarter" idx="10"/>
          </p:nvPr>
        </p:nvSpPr>
        <p:spPr/>
        <p:txBody>
          <a:bodyPr/>
          <a:lstStyle/>
          <a:p>
            <a:pPr>
              <a:defRPr/>
            </a:pPr>
            <a:r>
              <a:rPr lang="en-US" altLang="en-US"/>
              <a:t>Edinburgh Partners</a:t>
            </a:r>
            <a:endParaRPr lang="en-US" altLang="en-US" sz="1400">
              <a:latin typeface="Arial" pitchFamily="34" charset="0"/>
            </a:endParaRPr>
          </a:p>
        </p:txBody>
      </p:sp>
      <p:grpSp>
        <p:nvGrpSpPr>
          <p:cNvPr id="5" name="Group 9">
            <a:extLst>
              <a:ext uri="{FF2B5EF4-FFF2-40B4-BE49-F238E27FC236}">
                <a16:creationId xmlns:a16="http://schemas.microsoft.com/office/drawing/2014/main" id="{F1DB4379-A1E5-48C1-94A8-5DD1F4C08F43}"/>
              </a:ext>
            </a:extLst>
          </p:cNvPr>
          <p:cNvGrpSpPr>
            <a:grpSpLocks/>
          </p:cNvGrpSpPr>
          <p:nvPr/>
        </p:nvGrpSpPr>
        <p:grpSpPr bwMode="auto">
          <a:xfrm>
            <a:off x="701675" y="231775"/>
            <a:ext cx="8643938" cy="1055688"/>
            <a:chOff x="0" y="0"/>
            <a:chExt cx="10772" cy="1985"/>
          </a:xfrm>
        </p:grpSpPr>
        <p:sp>
          <p:nvSpPr>
            <p:cNvPr id="6" name="Rectangle 10">
              <a:extLst>
                <a:ext uri="{FF2B5EF4-FFF2-40B4-BE49-F238E27FC236}">
                  <a16:creationId xmlns:a16="http://schemas.microsoft.com/office/drawing/2014/main" id="{BCB9205A-16D9-4C42-BF20-809074A00B09}"/>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7" name="Rectangle 11">
              <a:extLst>
                <a:ext uri="{FF2B5EF4-FFF2-40B4-BE49-F238E27FC236}">
                  <a16:creationId xmlns:a16="http://schemas.microsoft.com/office/drawing/2014/main" id="{A0ED6450-DF4F-41D3-8565-B3679E38FC30}"/>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8" name="Rectangle 12">
              <a:extLst>
                <a:ext uri="{FF2B5EF4-FFF2-40B4-BE49-F238E27FC236}">
                  <a16:creationId xmlns:a16="http://schemas.microsoft.com/office/drawing/2014/main" id="{5F0E9F95-DF28-499F-9120-C8FAE1FE5AF2}"/>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9" name="Picture 13">
              <a:extLst>
                <a:ext uri="{FF2B5EF4-FFF2-40B4-BE49-F238E27FC236}">
                  <a16:creationId xmlns:a16="http://schemas.microsoft.com/office/drawing/2014/main" id="{B54D199B-5190-43DA-AFEE-B81398CF0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0AF09D66-30AD-418A-A93C-6015CA5FB2DF}"/>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sp>
        <p:nvSpPr>
          <p:cNvPr id="12" name="TextBox 11">
            <a:extLst>
              <a:ext uri="{FF2B5EF4-FFF2-40B4-BE49-F238E27FC236}">
                <a16:creationId xmlns:a16="http://schemas.microsoft.com/office/drawing/2014/main" id="{2DB753E5-569C-4E07-AF24-1619210034D6}"/>
              </a:ext>
            </a:extLst>
          </p:cNvPr>
          <p:cNvSpPr txBox="1"/>
          <p:nvPr/>
        </p:nvSpPr>
        <p:spPr>
          <a:xfrm>
            <a:off x="3512045" y="473730"/>
            <a:ext cx="4953000" cy="523220"/>
          </a:xfrm>
          <a:prstGeom prst="rect">
            <a:avLst/>
          </a:prstGeom>
          <a:noFill/>
        </p:spPr>
        <p:txBody>
          <a:bodyPr wrap="square">
            <a:spAutoFit/>
          </a:bodyPr>
          <a:lstStyle/>
          <a:p>
            <a:pPr marL="0" indent="0" algn="just">
              <a:buClr>
                <a:srgbClr val="4A7729"/>
              </a:buClr>
              <a:buNone/>
              <a:defRPr/>
            </a:pPr>
            <a:r>
              <a:rPr lang="en-GB" sz="2800">
                <a:solidFill>
                  <a:schemeClr val="bg1"/>
                </a:solidFill>
              </a:rPr>
              <a:t>Where Does This Lead Us</a:t>
            </a:r>
          </a:p>
        </p:txBody>
      </p:sp>
    </p:spTree>
    <p:extLst>
      <p:ext uri="{BB962C8B-B14F-4D97-AF65-F5344CB8AC3E}">
        <p14:creationId xmlns:p14="http://schemas.microsoft.com/office/powerpoint/2010/main" val="2077514107"/>
      </p:ext>
    </p:extLst>
  </p:cSld>
  <p:clrMapOvr>
    <a:masterClrMapping/>
  </p:clrMapOvr>
  <mc:AlternateContent xmlns:mc="http://schemas.openxmlformats.org/markup-compatibility/2006" xmlns:p14="http://schemas.microsoft.com/office/powerpoint/2010/main">
    <mc:Choice Requires="p14">
      <p:transition spd="slow" p14:dur="2000" advTm="72502"/>
    </mc:Choice>
    <mc:Fallback xmlns="">
      <p:transition spd="slow" advTm="7250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9312-4012-4D11-B590-2EC560B24C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44FC7F4-7009-4FA2-B062-C432040D50CD}"/>
              </a:ext>
            </a:extLst>
          </p:cNvPr>
          <p:cNvSpPr>
            <a:spLocks noGrp="1"/>
          </p:cNvSpPr>
          <p:nvPr>
            <p:ph idx="1"/>
          </p:nvPr>
        </p:nvSpPr>
        <p:spPr>
          <a:xfrm>
            <a:off x="742950" y="1408721"/>
            <a:ext cx="8420100" cy="4687279"/>
          </a:xfrm>
        </p:spPr>
        <p:txBody>
          <a:bodyPr/>
          <a:lstStyle/>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a:p>
            <a:pPr>
              <a:buClr>
                <a:srgbClr val="4A7729"/>
              </a:buClr>
            </a:pPr>
            <a:r>
              <a:rPr lang="en-GB"/>
              <a:t>Liquidity will be maintained and may even grow until assets are undervalued</a:t>
            </a:r>
          </a:p>
          <a:p>
            <a:pPr>
              <a:buClr>
                <a:srgbClr val="4A7729"/>
              </a:buClr>
            </a:pPr>
            <a:endParaRPr lang="en-GB"/>
          </a:p>
          <a:p>
            <a:pPr>
              <a:buClr>
                <a:srgbClr val="4A7729"/>
              </a:buClr>
            </a:pPr>
            <a:r>
              <a:rPr lang="en-GB"/>
              <a:t>Patience is required</a:t>
            </a:r>
          </a:p>
          <a:p>
            <a:pPr>
              <a:buClr>
                <a:srgbClr val="4A7729"/>
              </a:buClr>
            </a:pPr>
            <a:endParaRPr lang="en-GB"/>
          </a:p>
          <a:p>
            <a:pPr>
              <a:buClr>
                <a:srgbClr val="4A7729"/>
              </a:buClr>
            </a:pPr>
            <a:r>
              <a:rPr lang="en-GB"/>
              <a:t>The alternative is to assume one can buy expensive stocks and sell them to someone else before anything goes wrong</a:t>
            </a:r>
          </a:p>
          <a:p>
            <a:pPr>
              <a:buClr>
                <a:srgbClr val="4A7729"/>
              </a:buClr>
            </a:pPr>
            <a:endParaRPr lang="en-GB"/>
          </a:p>
          <a:p>
            <a:pPr>
              <a:buClr>
                <a:srgbClr val="4A7729"/>
              </a:buClr>
            </a:pPr>
            <a:r>
              <a:rPr lang="en-GB"/>
              <a:t>Confidence will crack and liquidity will evaporate</a:t>
            </a:r>
          </a:p>
          <a:p>
            <a:pPr>
              <a:buClr>
                <a:srgbClr val="4A7729"/>
              </a:buClr>
            </a:pPr>
            <a:endParaRPr lang="en-GB"/>
          </a:p>
          <a:p>
            <a:pPr>
              <a:buClr>
                <a:srgbClr val="4A7729"/>
              </a:buClr>
            </a:pPr>
            <a:r>
              <a:rPr lang="en-GB"/>
              <a:t>If assets are the most expensive in modern history then the decline will not be gentle but the opportunities will be widespread for those able to take advantage</a:t>
            </a:r>
          </a:p>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p:txBody>
      </p:sp>
      <p:sp>
        <p:nvSpPr>
          <p:cNvPr id="4" name="Footer Placeholder 3">
            <a:extLst>
              <a:ext uri="{FF2B5EF4-FFF2-40B4-BE49-F238E27FC236}">
                <a16:creationId xmlns:a16="http://schemas.microsoft.com/office/drawing/2014/main" id="{2956C64A-28DD-49C5-B860-78F9B7C52FDD}"/>
              </a:ext>
            </a:extLst>
          </p:cNvPr>
          <p:cNvSpPr>
            <a:spLocks noGrp="1"/>
          </p:cNvSpPr>
          <p:nvPr>
            <p:ph type="ftr" sz="quarter" idx="10"/>
          </p:nvPr>
        </p:nvSpPr>
        <p:spPr/>
        <p:txBody>
          <a:bodyPr/>
          <a:lstStyle/>
          <a:p>
            <a:pPr>
              <a:defRPr/>
            </a:pPr>
            <a:r>
              <a:rPr lang="en-US" altLang="en-US"/>
              <a:t>Edinburgh Partners</a:t>
            </a:r>
            <a:endParaRPr lang="en-US" altLang="en-US" sz="1400">
              <a:latin typeface="Arial" pitchFamily="34" charset="0"/>
            </a:endParaRPr>
          </a:p>
        </p:txBody>
      </p:sp>
      <p:grpSp>
        <p:nvGrpSpPr>
          <p:cNvPr id="5" name="Group 9">
            <a:extLst>
              <a:ext uri="{FF2B5EF4-FFF2-40B4-BE49-F238E27FC236}">
                <a16:creationId xmlns:a16="http://schemas.microsoft.com/office/drawing/2014/main" id="{F1DB4379-A1E5-48C1-94A8-5DD1F4C08F43}"/>
              </a:ext>
            </a:extLst>
          </p:cNvPr>
          <p:cNvGrpSpPr>
            <a:grpSpLocks/>
          </p:cNvGrpSpPr>
          <p:nvPr/>
        </p:nvGrpSpPr>
        <p:grpSpPr bwMode="auto">
          <a:xfrm>
            <a:off x="701675" y="231775"/>
            <a:ext cx="8643938" cy="1055688"/>
            <a:chOff x="0" y="0"/>
            <a:chExt cx="10772" cy="1985"/>
          </a:xfrm>
        </p:grpSpPr>
        <p:sp>
          <p:nvSpPr>
            <p:cNvPr id="6" name="Rectangle 10">
              <a:extLst>
                <a:ext uri="{FF2B5EF4-FFF2-40B4-BE49-F238E27FC236}">
                  <a16:creationId xmlns:a16="http://schemas.microsoft.com/office/drawing/2014/main" id="{BCB9205A-16D9-4C42-BF20-809074A00B09}"/>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7" name="Rectangle 11">
              <a:extLst>
                <a:ext uri="{FF2B5EF4-FFF2-40B4-BE49-F238E27FC236}">
                  <a16:creationId xmlns:a16="http://schemas.microsoft.com/office/drawing/2014/main" id="{A0ED6450-DF4F-41D3-8565-B3679E38FC30}"/>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8" name="Rectangle 12">
              <a:extLst>
                <a:ext uri="{FF2B5EF4-FFF2-40B4-BE49-F238E27FC236}">
                  <a16:creationId xmlns:a16="http://schemas.microsoft.com/office/drawing/2014/main" id="{5F0E9F95-DF28-499F-9120-C8FAE1FE5AF2}"/>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9" name="Picture 13">
              <a:extLst>
                <a:ext uri="{FF2B5EF4-FFF2-40B4-BE49-F238E27FC236}">
                  <a16:creationId xmlns:a16="http://schemas.microsoft.com/office/drawing/2014/main" id="{B54D199B-5190-43DA-AFEE-B81398CF0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0AF09D66-30AD-418A-A93C-6015CA5FB2DF}"/>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sp>
        <p:nvSpPr>
          <p:cNvPr id="12" name="TextBox 11">
            <a:extLst>
              <a:ext uri="{FF2B5EF4-FFF2-40B4-BE49-F238E27FC236}">
                <a16:creationId xmlns:a16="http://schemas.microsoft.com/office/drawing/2014/main" id="{B81800FF-8428-4C3A-B178-50E3AFFA5A51}"/>
              </a:ext>
            </a:extLst>
          </p:cNvPr>
          <p:cNvSpPr txBox="1"/>
          <p:nvPr/>
        </p:nvSpPr>
        <p:spPr>
          <a:xfrm>
            <a:off x="3164563" y="510128"/>
            <a:ext cx="5752425" cy="492443"/>
          </a:xfrm>
          <a:prstGeom prst="rect">
            <a:avLst/>
          </a:prstGeom>
          <a:noFill/>
        </p:spPr>
        <p:txBody>
          <a:bodyPr wrap="square">
            <a:spAutoFit/>
          </a:bodyPr>
          <a:lstStyle/>
          <a:p>
            <a:pPr marL="0" indent="0" algn="just">
              <a:buClr>
                <a:srgbClr val="4A7729"/>
              </a:buClr>
              <a:buNone/>
              <a:defRPr/>
            </a:pPr>
            <a:r>
              <a:rPr lang="en-GB" sz="2600">
                <a:solidFill>
                  <a:schemeClr val="bg1"/>
                </a:solidFill>
              </a:rPr>
              <a:t>There Will be a Time to Become Excited</a:t>
            </a:r>
          </a:p>
        </p:txBody>
      </p:sp>
    </p:spTree>
    <p:extLst>
      <p:ext uri="{BB962C8B-B14F-4D97-AF65-F5344CB8AC3E}">
        <p14:creationId xmlns:p14="http://schemas.microsoft.com/office/powerpoint/2010/main" val="1780576821"/>
      </p:ext>
    </p:extLst>
  </p:cSld>
  <p:clrMapOvr>
    <a:masterClrMapping/>
  </p:clrMapOvr>
  <mc:AlternateContent xmlns:mc="http://schemas.openxmlformats.org/markup-compatibility/2006" xmlns:p14="http://schemas.microsoft.com/office/powerpoint/2010/main">
    <mc:Choice Requires="p14">
      <p:transition spd="slow" p14:dur="2000" advTm="356468"/>
    </mc:Choice>
    <mc:Fallback xmlns="">
      <p:transition spd="slow" advTm="35646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a:extLst>
              <a:ext uri="{FF2B5EF4-FFF2-40B4-BE49-F238E27FC236}">
                <a16:creationId xmlns:a16="http://schemas.microsoft.com/office/drawing/2014/main" id="{CE39D720-FDF2-4CBB-9E3E-13663BF2C6D4}"/>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eaLnBrk="1" hangingPunct="1">
              <a:spcBef>
                <a:spcPct val="20000"/>
              </a:spcBef>
              <a:buClr>
                <a:srgbClr val="003366"/>
              </a:buClr>
              <a:buFont typeface="Wingdings" panose="05000000000000000000" pitchFamily="2" charset="2"/>
              <a:buNone/>
            </a:pPr>
            <a:r>
              <a:rPr lang="en-US" altLang="en-US" sz="800">
                <a:solidFill>
                  <a:srgbClr val="000000"/>
                </a:solidFill>
                <a:ea typeface="Osaka" charset="-128"/>
              </a:rPr>
              <a:t>Edinburgh Partners</a:t>
            </a:r>
            <a:endParaRPr lang="en-US" altLang="en-US" sz="1400">
              <a:solidFill>
                <a:srgbClr val="000000"/>
              </a:solidFill>
              <a:latin typeface="Arial" panose="020B0604020202020204" pitchFamily="34" charset="0"/>
              <a:ea typeface="Osaka" charset="-128"/>
            </a:endParaRPr>
          </a:p>
        </p:txBody>
      </p:sp>
      <p:sp>
        <p:nvSpPr>
          <p:cNvPr id="20483" name="Rectangle 2">
            <a:extLst>
              <a:ext uri="{FF2B5EF4-FFF2-40B4-BE49-F238E27FC236}">
                <a16:creationId xmlns:a16="http://schemas.microsoft.com/office/drawing/2014/main" id="{593CB851-2F47-4055-B061-1E1AC50C8C1A}"/>
              </a:ext>
            </a:extLst>
          </p:cNvPr>
          <p:cNvSpPr>
            <a:spLocks noChangeArrowheads="1"/>
          </p:cNvSpPr>
          <p:nvPr/>
        </p:nvSpPr>
        <p:spPr bwMode="auto">
          <a:xfrm>
            <a:off x="747713" y="346075"/>
            <a:ext cx="8428037" cy="293688"/>
          </a:xfrm>
          <a:prstGeom prst="rect">
            <a:avLst/>
          </a:prstGeom>
          <a:solidFill>
            <a:srgbClr val="4A772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eaLnBrk="1" hangingPunct="1"/>
            <a:r>
              <a:rPr lang="en-US" altLang="en-US" sz="1800">
                <a:solidFill>
                  <a:srgbClr val="FFFFFF"/>
                </a:solidFill>
                <a:ea typeface="Osaka" charset="-128"/>
              </a:rPr>
              <a:t>Periodic Performance (%) </a:t>
            </a:r>
          </a:p>
        </p:txBody>
      </p:sp>
      <p:sp>
        <p:nvSpPr>
          <p:cNvPr id="20484" name="Text Box 3">
            <a:extLst>
              <a:ext uri="{FF2B5EF4-FFF2-40B4-BE49-F238E27FC236}">
                <a16:creationId xmlns:a16="http://schemas.microsoft.com/office/drawing/2014/main" id="{F5BC8023-4105-4958-AA42-2E8F36CF9664}"/>
              </a:ext>
            </a:extLst>
          </p:cNvPr>
          <p:cNvSpPr txBox="1">
            <a:spLocks noChangeArrowheads="1"/>
          </p:cNvSpPr>
          <p:nvPr/>
        </p:nvSpPr>
        <p:spPr bwMode="auto">
          <a:xfrm>
            <a:off x="747711" y="5515704"/>
            <a:ext cx="8399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Gill Sans MT Light" panose="020B0302020104020203" pitchFamily="34" charset="0"/>
                <a:ea typeface="ヒラギノ角ゴ Pro W3" charset="-128"/>
              </a:defRPr>
            </a:lvl1pPr>
            <a:lvl2pPr marL="884238" indent="-342900">
              <a:defRPr sz="1200">
                <a:solidFill>
                  <a:schemeClr val="tx1"/>
                </a:solidFill>
                <a:latin typeface="Gill Sans MT Light" panose="020B0302020104020203" pitchFamily="34" charset="0"/>
                <a:ea typeface="ヒラギノ角ゴ Pro W3" charset="-128"/>
              </a:defRPr>
            </a:lvl2pPr>
            <a:lvl3pPr marL="1406525" indent="-342900">
              <a:defRPr sz="1200">
                <a:solidFill>
                  <a:schemeClr val="tx1"/>
                </a:solidFill>
                <a:latin typeface="Gill Sans MT Light" panose="020B0302020104020203" pitchFamily="34" charset="0"/>
                <a:ea typeface="ヒラギノ角ゴ Pro W3" charset="-128"/>
              </a:defRPr>
            </a:lvl3pPr>
            <a:lvl4pPr marL="1928813" indent="-342900">
              <a:defRPr sz="1200">
                <a:solidFill>
                  <a:schemeClr val="tx1"/>
                </a:solidFill>
                <a:latin typeface="Gill Sans MT Light" panose="020B0302020104020203" pitchFamily="34" charset="0"/>
                <a:ea typeface="ヒラギノ角ゴ Pro W3" charset="-128"/>
              </a:defRPr>
            </a:lvl4pPr>
            <a:lvl5pPr marL="2451100" indent="-342900">
              <a:defRPr sz="1200">
                <a:solidFill>
                  <a:schemeClr val="tx1"/>
                </a:solidFill>
                <a:latin typeface="Gill Sans MT Light" panose="020B0302020104020203" pitchFamily="34" charset="0"/>
                <a:ea typeface="ヒラギノ角ゴ Pro W3" charset="-128"/>
              </a:defRPr>
            </a:lvl5pPr>
            <a:lvl6pPr marL="2908300" indent="-3429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3365500" indent="-3429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822700" indent="-3429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4279900" indent="-3429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gn="just" eaLnBrk="1" hangingPunct="1"/>
            <a:endParaRPr lang="en-GB" altLang="en-US" sz="1000" dirty="0"/>
          </a:p>
          <a:p>
            <a:pPr algn="just" eaLnBrk="1" hangingPunct="1"/>
            <a:r>
              <a:rPr lang="en-GB" altLang="en-US" sz="1000" dirty="0"/>
              <a:t>Share Price and </a:t>
            </a:r>
            <a:r>
              <a:rPr lang="en-GB" altLang="en-US" sz="1000" b="1" dirty="0"/>
              <a:t>FTSE All World Index </a:t>
            </a:r>
            <a:r>
              <a:rPr lang="en-GB" altLang="en-US" sz="1000" dirty="0"/>
              <a:t>total returns are sourced from </a:t>
            </a:r>
            <a:r>
              <a:rPr lang="en-GB" altLang="en-US" sz="1000" dirty="0" err="1"/>
              <a:t>Datastream</a:t>
            </a:r>
            <a:r>
              <a:rPr lang="en-GB" altLang="en-US" sz="1000" dirty="0"/>
              <a:t> from Refinitiv. Share price returns are calculated on a closing mid price basis. NAV returns, including current period income, are sourced from Edinburgh Partners. All </a:t>
            </a:r>
            <a:r>
              <a:rPr lang="en-GB" altLang="en-US" sz="1000" dirty="0">
                <a:latin typeface="Baskerville Old Face" panose="02020602080505020303" pitchFamily="18" charset="0"/>
              </a:rPr>
              <a:t>dividends</a:t>
            </a:r>
            <a:r>
              <a:rPr lang="en-GB" altLang="en-US" sz="1000" dirty="0"/>
              <a:t> are reinvested at the ex-dividend date</a:t>
            </a:r>
            <a:r>
              <a:rPr lang="en-GB" altLang="en-US" sz="1000" dirty="0">
                <a:solidFill>
                  <a:srgbClr val="7F143C"/>
                </a:solidFill>
              </a:rPr>
              <a:t>. </a:t>
            </a:r>
          </a:p>
        </p:txBody>
      </p:sp>
      <p:sp>
        <p:nvSpPr>
          <p:cNvPr id="20485" name="Text Box 4">
            <a:extLst>
              <a:ext uri="{FF2B5EF4-FFF2-40B4-BE49-F238E27FC236}">
                <a16:creationId xmlns:a16="http://schemas.microsoft.com/office/drawing/2014/main" id="{B30CD546-AF28-4774-8376-388E0C24D75E}"/>
              </a:ext>
            </a:extLst>
          </p:cNvPr>
          <p:cNvSpPr txBox="1">
            <a:spLocks noChangeArrowheads="1"/>
          </p:cNvSpPr>
          <p:nvPr/>
        </p:nvSpPr>
        <p:spPr bwMode="auto">
          <a:xfrm>
            <a:off x="6578600" y="6343650"/>
            <a:ext cx="2590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gn="r" eaLnBrk="1" hangingPunct="1">
              <a:spcBef>
                <a:spcPct val="50000"/>
              </a:spcBef>
            </a:pPr>
            <a:r>
              <a:rPr lang="en-GB" altLang="en-US" sz="1000" dirty="0"/>
              <a:t>Source: Edinburgh Partners  31 Mar 21</a:t>
            </a:r>
            <a:endParaRPr lang="en-US" altLang="en-US" sz="1000" dirty="0"/>
          </a:p>
        </p:txBody>
      </p:sp>
      <p:sp>
        <p:nvSpPr>
          <p:cNvPr id="20486" name="Rectangle 5">
            <a:extLst>
              <a:ext uri="{FF2B5EF4-FFF2-40B4-BE49-F238E27FC236}">
                <a16:creationId xmlns:a16="http://schemas.microsoft.com/office/drawing/2014/main" id="{50AC7127-5695-4C5C-9180-59A5B3EE1542}"/>
              </a:ext>
            </a:extLst>
          </p:cNvPr>
          <p:cNvSpPr>
            <a:spLocks noChangeArrowheads="1"/>
          </p:cNvSpPr>
          <p:nvPr/>
        </p:nvSpPr>
        <p:spPr bwMode="auto">
          <a:xfrm>
            <a:off x="747713" y="6237288"/>
            <a:ext cx="3697287"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rgbClr val="7F143C"/>
              </a:buClr>
              <a:buFont typeface="Wingdings" panose="05000000000000000000" pitchFamily="2" charset="2"/>
              <a:buChar char="§"/>
              <a:defRPr sz="1300">
                <a:solidFill>
                  <a:schemeClr val="tx1"/>
                </a:solidFill>
                <a:latin typeface="Gill Sans MT Light" panose="020B0302020104020203" pitchFamily="34" charset="0"/>
                <a:ea typeface="Osaka" charset="-128"/>
              </a:defRPr>
            </a:lvl1pPr>
            <a:lvl2pPr marL="742950" indent="-285750">
              <a:spcBef>
                <a:spcPct val="20000"/>
              </a:spcBef>
              <a:buFont typeface="Gill Sans MT Light" panose="020B0302020104020203" pitchFamily="34" charset="0"/>
              <a:buChar char="–"/>
              <a:defRPr sz="1300">
                <a:solidFill>
                  <a:schemeClr val="tx1"/>
                </a:solidFill>
                <a:latin typeface="Gill Sans MT Light" panose="020B0302020104020203" pitchFamily="34" charset="0"/>
                <a:ea typeface="Osaka" charset="-128"/>
              </a:defRPr>
            </a:lvl2pPr>
            <a:lvl3pPr marL="1143000" indent="-228600">
              <a:spcBef>
                <a:spcPct val="20000"/>
              </a:spcBef>
              <a:buChar char="•"/>
              <a:defRPr sz="1300">
                <a:solidFill>
                  <a:schemeClr val="tx1"/>
                </a:solidFill>
                <a:latin typeface="Gill Sans MT Light" panose="020B0302020104020203" pitchFamily="34" charset="0"/>
                <a:ea typeface="Osaka" charset="-128"/>
              </a:defRPr>
            </a:lvl3pPr>
            <a:lvl4pPr marL="1600200" indent="-228600">
              <a:spcBef>
                <a:spcPct val="20000"/>
              </a:spcBef>
              <a:buChar char="–"/>
              <a:defRPr sz="1300">
                <a:solidFill>
                  <a:schemeClr val="tx1"/>
                </a:solidFill>
                <a:latin typeface="Gill Sans MT Light" panose="020B0302020104020203" pitchFamily="34" charset="0"/>
                <a:ea typeface="Osaka" charset="-128"/>
              </a:defRPr>
            </a:lvl4pPr>
            <a:lvl5pPr marL="2057400" indent="-228600">
              <a:spcBef>
                <a:spcPct val="20000"/>
              </a:spcBef>
              <a:buChar char="»"/>
              <a:defRPr sz="1300">
                <a:solidFill>
                  <a:schemeClr val="tx1"/>
                </a:solidFill>
                <a:latin typeface="Gill Sans MT Light" panose="020B0302020104020203" pitchFamily="34" charset="0"/>
                <a:ea typeface="Osaka" charset="-128"/>
              </a:defRPr>
            </a:lvl5pPr>
            <a:lvl6pPr marL="2514600" indent="-228600" eaLnBrk="0" fontAlgn="base" hangingPunct="0">
              <a:spcBef>
                <a:spcPct val="20000"/>
              </a:spcBef>
              <a:spcAft>
                <a:spcPct val="0"/>
              </a:spcAft>
              <a:buChar char="»"/>
              <a:defRPr sz="1300">
                <a:solidFill>
                  <a:schemeClr val="tx1"/>
                </a:solidFill>
                <a:latin typeface="Gill Sans MT Light" panose="020B0302020104020203" pitchFamily="34" charset="0"/>
                <a:ea typeface="Osaka" charset="-128"/>
              </a:defRPr>
            </a:lvl6pPr>
            <a:lvl7pPr marL="2971800" indent="-228600" eaLnBrk="0" fontAlgn="base" hangingPunct="0">
              <a:spcBef>
                <a:spcPct val="20000"/>
              </a:spcBef>
              <a:spcAft>
                <a:spcPct val="0"/>
              </a:spcAft>
              <a:buChar char="»"/>
              <a:defRPr sz="1300">
                <a:solidFill>
                  <a:schemeClr val="tx1"/>
                </a:solidFill>
                <a:latin typeface="Gill Sans MT Light" panose="020B0302020104020203" pitchFamily="34" charset="0"/>
                <a:ea typeface="Osaka" charset="-128"/>
              </a:defRPr>
            </a:lvl7pPr>
            <a:lvl8pPr marL="3429000" indent="-228600" eaLnBrk="0" fontAlgn="base" hangingPunct="0">
              <a:spcBef>
                <a:spcPct val="20000"/>
              </a:spcBef>
              <a:spcAft>
                <a:spcPct val="0"/>
              </a:spcAft>
              <a:buChar char="»"/>
              <a:defRPr sz="1300">
                <a:solidFill>
                  <a:schemeClr val="tx1"/>
                </a:solidFill>
                <a:latin typeface="Gill Sans MT Light" panose="020B0302020104020203" pitchFamily="34" charset="0"/>
                <a:ea typeface="Osaka" charset="-128"/>
              </a:defRPr>
            </a:lvl8pPr>
            <a:lvl9pPr marL="3886200" indent="-228600" eaLnBrk="0" fontAlgn="base" hangingPunct="0">
              <a:spcBef>
                <a:spcPct val="20000"/>
              </a:spcBef>
              <a:spcAft>
                <a:spcPct val="0"/>
              </a:spcAft>
              <a:buChar char="»"/>
              <a:defRPr sz="1300">
                <a:solidFill>
                  <a:schemeClr val="tx1"/>
                </a:solidFill>
                <a:latin typeface="Gill Sans MT Light" panose="020B0302020104020203" pitchFamily="34" charset="0"/>
                <a:ea typeface="Osaka" charset="-128"/>
              </a:defRPr>
            </a:lvl9pPr>
          </a:lstStyle>
          <a:p>
            <a:pPr eaLnBrk="1" hangingPunct="1">
              <a:lnSpc>
                <a:spcPct val="90000"/>
              </a:lnSpc>
              <a:buClrTx/>
              <a:buFontTx/>
              <a:buNone/>
            </a:pPr>
            <a:r>
              <a:rPr lang="en-GB" altLang="en-US" sz="1000" dirty="0">
                <a:latin typeface="+mj-lt"/>
                <a:ea typeface="ヒラギノ角ゴ Pro W3" charset="-128"/>
              </a:rPr>
              <a:t>Past performance is not a guide to future performance</a:t>
            </a:r>
            <a:r>
              <a:rPr lang="en-GB" altLang="en-US" sz="1000" dirty="0">
                <a:solidFill>
                  <a:srgbClr val="7F143C"/>
                </a:solidFill>
                <a:latin typeface="Baskerville Old Face" panose="02020602080505020303" pitchFamily="18" charset="0"/>
                <a:ea typeface="ヒラギノ角ゴ Pro W3" charset="-128"/>
              </a:rPr>
              <a:t>.</a:t>
            </a:r>
          </a:p>
        </p:txBody>
      </p:sp>
      <p:graphicFrame>
        <p:nvGraphicFramePr>
          <p:cNvPr id="17" name="Table 16">
            <a:extLst>
              <a:ext uri="{FF2B5EF4-FFF2-40B4-BE49-F238E27FC236}">
                <a16:creationId xmlns:a16="http://schemas.microsoft.com/office/drawing/2014/main" id="{FF3B09D8-184B-4E85-B9C1-8A41CBC6A1C3}"/>
              </a:ext>
            </a:extLst>
          </p:cNvPr>
          <p:cNvGraphicFramePr>
            <a:graphicFrameLocks noGrp="1"/>
          </p:cNvGraphicFramePr>
          <p:nvPr/>
        </p:nvGraphicFramePr>
        <p:xfrm>
          <a:off x="747711" y="2379663"/>
          <a:ext cx="8338713" cy="1752601"/>
        </p:xfrm>
        <a:graphic>
          <a:graphicData uri="http://schemas.openxmlformats.org/drawingml/2006/table">
            <a:tbl>
              <a:tblPr firstRow="1" bandRow="1">
                <a:tableStyleId>{5C22544A-7EE6-4342-B048-85BDC9FD1C3A}</a:tableStyleId>
              </a:tblPr>
              <a:tblGrid>
                <a:gridCol w="1822941">
                  <a:extLst>
                    <a:ext uri="{9D8B030D-6E8A-4147-A177-3AD203B41FA5}">
                      <a16:colId xmlns:a16="http://schemas.microsoft.com/office/drawing/2014/main" val="20000"/>
                    </a:ext>
                  </a:extLst>
                </a:gridCol>
                <a:gridCol w="1222207">
                  <a:extLst>
                    <a:ext uri="{9D8B030D-6E8A-4147-A177-3AD203B41FA5}">
                      <a16:colId xmlns:a16="http://schemas.microsoft.com/office/drawing/2014/main" val="20002"/>
                    </a:ext>
                  </a:extLst>
                </a:gridCol>
                <a:gridCol w="1222207">
                  <a:extLst>
                    <a:ext uri="{9D8B030D-6E8A-4147-A177-3AD203B41FA5}">
                      <a16:colId xmlns:a16="http://schemas.microsoft.com/office/drawing/2014/main" val="20003"/>
                    </a:ext>
                  </a:extLst>
                </a:gridCol>
                <a:gridCol w="1222207">
                  <a:extLst>
                    <a:ext uri="{9D8B030D-6E8A-4147-A177-3AD203B41FA5}">
                      <a16:colId xmlns:a16="http://schemas.microsoft.com/office/drawing/2014/main" val="20004"/>
                    </a:ext>
                  </a:extLst>
                </a:gridCol>
                <a:gridCol w="1416903">
                  <a:extLst>
                    <a:ext uri="{9D8B030D-6E8A-4147-A177-3AD203B41FA5}">
                      <a16:colId xmlns:a16="http://schemas.microsoft.com/office/drawing/2014/main" val="20005"/>
                    </a:ext>
                  </a:extLst>
                </a:gridCol>
                <a:gridCol w="1432248">
                  <a:extLst>
                    <a:ext uri="{9D8B030D-6E8A-4147-A177-3AD203B41FA5}">
                      <a16:colId xmlns:a16="http://schemas.microsoft.com/office/drawing/2014/main" val="20006"/>
                    </a:ext>
                  </a:extLst>
                </a:gridCol>
              </a:tblGrid>
              <a:tr h="640009">
                <a:tc>
                  <a:txBody>
                    <a:bodyPr/>
                    <a:lstStyle/>
                    <a:p>
                      <a:endParaRPr lang="en-GB" sz="1800" dirty="0">
                        <a:latin typeface="Gill Sans MT Light" panose="020B0302020104020203" pitchFamily="34" charset="0"/>
                      </a:endParaRPr>
                    </a:p>
                  </a:txBody>
                  <a:tcPr marL="91439" marR="91439" marT="45723" marB="45723">
                    <a:solidFill>
                      <a:srgbClr val="4A7729"/>
                    </a:solidFill>
                  </a:tcPr>
                </a:tc>
                <a:tc>
                  <a:txBody>
                    <a:bodyPr/>
                    <a:lstStyle/>
                    <a:p>
                      <a:pPr marL="0" algn="ctr" defTabSz="914400" rtl="0" eaLnBrk="1" latinLnBrk="0" hangingPunct="1"/>
                      <a:r>
                        <a:rPr lang="en-GB" sz="1200" b="1" kern="1200" dirty="0">
                          <a:solidFill>
                            <a:schemeClr val="lt1"/>
                          </a:solidFill>
                          <a:latin typeface="Gill Sans MT Light" panose="020B0302020104020203" pitchFamily="34" charset="0"/>
                          <a:ea typeface="+mn-ea"/>
                          <a:cs typeface="+mn-cs"/>
                        </a:rPr>
                        <a:t>31 Mar 20</a:t>
                      </a:r>
                    </a:p>
                    <a:p>
                      <a:pPr marL="0" algn="ctr" defTabSz="914400" rtl="0" eaLnBrk="1" latinLnBrk="0" hangingPunct="1"/>
                      <a:r>
                        <a:rPr lang="en-GB" sz="1200" b="1" kern="1200" dirty="0">
                          <a:solidFill>
                            <a:schemeClr val="lt1"/>
                          </a:solidFill>
                          <a:latin typeface="Gill Sans MT Light" panose="020B0302020104020203" pitchFamily="34" charset="0"/>
                          <a:ea typeface="+mn-ea"/>
                          <a:cs typeface="+mn-cs"/>
                        </a:rPr>
                        <a:t>31 Mar 21</a:t>
                      </a:r>
                    </a:p>
                  </a:txBody>
                  <a:tcPr marL="91439" marR="91439" marT="45723" marB="45723">
                    <a:solidFill>
                      <a:srgbClr val="4A7729"/>
                    </a:solidFill>
                  </a:tcPr>
                </a:tc>
                <a:tc>
                  <a:txBody>
                    <a:bodyPr/>
                    <a:lstStyle/>
                    <a:p>
                      <a:pPr marL="0" algn="ctr" defTabSz="914400" rtl="0" eaLnBrk="1" latinLnBrk="0" hangingPunct="1"/>
                      <a:r>
                        <a:rPr lang="en-GB" sz="1200" b="1" kern="1200" dirty="0">
                          <a:solidFill>
                            <a:schemeClr val="lt1"/>
                          </a:solidFill>
                          <a:latin typeface="Gill Sans MT Light" panose="020B0302020104020203" pitchFamily="34" charset="0"/>
                          <a:ea typeface="+mn-ea"/>
                          <a:cs typeface="+mn-cs"/>
                        </a:rPr>
                        <a:t>31 Mar 19</a:t>
                      </a:r>
                    </a:p>
                    <a:p>
                      <a:pPr marL="0" algn="ctr" defTabSz="914400" rtl="0" eaLnBrk="1" latinLnBrk="0" hangingPunct="1"/>
                      <a:r>
                        <a:rPr lang="en-GB" sz="1200" b="1" kern="1200" dirty="0">
                          <a:solidFill>
                            <a:schemeClr val="lt1"/>
                          </a:solidFill>
                          <a:latin typeface="Gill Sans MT Light" panose="020B0302020104020203" pitchFamily="34" charset="0"/>
                          <a:ea typeface="+mn-ea"/>
                          <a:cs typeface="+mn-cs"/>
                        </a:rPr>
                        <a:t>31 Mar 20</a:t>
                      </a:r>
                    </a:p>
                  </a:txBody>
                  <a:tcPr marL="91439" marR="91439" marT="45723" marB="45723">
                    <a:solidFill>
                      <a:srgbClr val="4A7729"/>
                    </a:solidFill>
                  </a:tcPr>
                </a:tc>
                <a:tc>
                  <a:txBody>
                    <a:bodyPr/>
                    <a:lstStyle/>
                    <a:p>
                      <a:pPr marL="0" algn="ctr" defTabSz="914400" rtl="0" eaLnBrk="1" latinLnBrk="0" hangingPunct="1"/>
                      <a:r>
                        <a:rPr lang="en-GB" sz="1200" b="1" kern="1200" dirty="0">
                          <a:solidFill>
                            <a:schemeClr val="lt1"/>
                          </a:solidFill>
                          <a:latin typeface="Gill Sans MT Light" panose="020B0302020104020203" pitchFamily="34" charset="0"/>
                          <a:ea typeface="+mn-ea"/>
                          <a:cs typeface="+mn-cs"/>
                        </a:rPr>
                        <a:t>31 Mar 18</a:t>
                      </a:r>
                    </a:p>
                    <a:p>
                      <a:pPr marL="0" algn="ctr" defTabSz="914400" rtl="0" eaLnBrk="1" latinLnBrk="0" hangingPunct="1"/>
                      <a:r>
                        <a:rPr lang="en-GB" sz="1200" b="1" kern="1200" dirty="0">
                          <a:solidFill>
                            <a:schemeClr val="lt1"/>
                          </a:solidFill>
                          <a:latin typeface="Gill Sans MT Light" panose="020B0302020104020203" pitchFamily="34" charset="0"/>
                          <a:ea typeface="+mn-ea"/>
                          <a:cs typeface="+mn-cs"/>
                        </a:rPr>
                        <a:t>31 Mar 19</a:t>
                      </a:r>
                    </a:p>
                  </a:txBody>
                  <a:tcPr marL="91439" marR="91439" marT="45723" marB="45723">
                    <a:solidFill>
                      <a:srgbClr val="4A7729"/>
                    </a:solidFill>
                  </a:tcPr>
                </a:tc>
                <a:tc>
                  <a:txBody>
                    <a:bodyPr/>
                    <a:lstStyle/>
                    <a:p>
                      <a:pPr marL="0" algn="ctr" defTabSz="914400" rtl="0" eaLnBrk="1" latinLnBrk="0" hangingPunct="1"/>
                      <a:r>
                        <a:rPr lang="en-GB" sz="1200" b="1" kern="1200" dirty="0">
                          <a:solidFill>
                            <a:schemeClr val="lt1"/>
                          </a:solidFill>
                          <a:latin typeface="Gill Sans MT Light" panose="020B0302020104020203" pitchFamily="34" charset="0"/>
                          <a:ea typeface="+mn-ea"/>
                          <a:cs typeface="+mn-cs"/>
                        </a:rPr>
                        <a:t>31 Mar 17</a:t>
                      </a:r>
                    </a:p>
                    <a:p>
                      <a:pPr marL="0" algn="ctr" defTabSz="914400" rtl="0" eaLnBrk="1" latinLnBrk="0" hangingPunct="1"/>
                      <a:r>
                        <a:rPr lang="en-GB" sz="1200" b="1" kern="1200" dirty="0">
                          <a:solidFill>
                            <a:schemeClr val="lt1"/>
                          </a:solidFill>
                          <a:latin typeface="Gill Sans MT Light" panose="020B0302020104020203" pitchFamily="34" charset="0"/>
                          <a:ea typeface="+mn-ea"/>
                          <a:cs typeface="+mn-cs"/>
                        </a:rPr>
                        <a:t>31 Mar 18</a:t>
                      </a:r>
                    </a:p>
                  </a:txBody>
                  <a:tcPr marL="91439" marR="91439" marT="45723" marB="45723">
                    <a:solidFill>
                      <a:srgbClr val="4A7729"/>
                    </a:solidFill>
                  </a:tcPr>
                </a:tc>
                <a:tc>
                  <a:txBody>
                    <a:bodyPr/>
                    <a:lstStyle/>
                    <a:p>
                      <a:pPr marL="0" algn="ctr" defTabSz="914400" rtl="0" eaLnBrk="1" latinLnBrk="0" hangingPunct="1"/>
                      <a:r>
                        <a:rPr lang="en-GB" sz="1200" b="1" kern="1200" dirty="0">
                          <a:solidFill>
                            <a:schemeClr val="lt1"/>
                          </a:solidFill>
                          <a:latin typeface="Gill Sans MT Light" panose="020B0302020104020203" pitchFamily="34" charset="0"/>
                          <a:ea typeface="+mn-ea"/>
                          <a:cs typeface="+mn-cs"/>
                        </a:rPr>
                        <a:t>31 Mar 16</a:t>
                      </a:r>
                    </a:p>
                    <a:p>
                      <a:pPr marL="0" algn="ctr" defTabSz="914400" rtl="0" eaLnBrk="1" latinLnBrk="0" hangingPunct="1"/>
                      <a:r>
                        <a:rPr lang="en-GB" sz="1200" b="1" kern="1200" dirty="0">
                          <a:solidFill>
                            <a:schemeClr val="lt1"/>
                          </a:solidFill>
                          <a:latin typeface="Gill Sans MT Light" panose="020B0302020104020203" pitchFamily="34" charset="0"/>
                          <a:ea typeface="+mn-ea"/>
                          <a:cs typeface="+mn-cs"/>
                        </a:rPr>
                        <a:t>31 Mar 17</a:t>
                      </a:r>
                    </a:p>
                  </a:txBody>
                  <a:tcPr marL="91439" marR="91439" marT="45723" marB="45723">
                    <a:solidFill>
                      <a:srgbClr val="4A7729"/>
                    </a:solidFill>
                  </a:tcPr>
                </a:tc>
                <a:extLst>
                  <a:ext uri="{0D108BD9-81ED-4DB2-BD59-A6C34878D82A}">
                    <a16:rowId xmlns:a16="http://schemas.microsoft.com/office/drawing/2014/main" val="10000"/>
                  </a:ext>
                </a:extLst>
              </a:tr>
              <a:tr h="370864">
                <a:tc>
                  <a:txBody>
                    <a:bodyPr/>
                    <a:lstStyle/>
                    <a:p>
                      <a:pPr marL="0" algn="l" defTabSz="914400" rtl="0" eaLnBrk="1" latinLnBrk="0" hangingPunct="1"/>
                      <a:r>
                        <a:rPr lang="en-GB" sz="1200" kern="1200" dirty="0">
                          <a:solidFill>
                            <a:schemeClr val="dk1"/>
                          </a:solidFill>
                          <a:latin typeface="Gill Sans MT Light" panose="020B0302020104020203" pitchFamily="34" charset="0"/>
                          <a:ea typeface="+mn-ea"/>
                          <a:cs typeface="+mn-cs"/>
                        </a:rPr>
                        <a:t>Share Price</a:t>
                      </a:r>
                    </a:p>
                  </a:txBody>
                  <a:tcPr marL="91439" marR="91439" marT="45723" marB="45723">
                    <a:noFill/>
                  </a:tcPr>
                </a:tc>
                <a:tc>
                  <a:txBody>
                    <a:bodyPr/>
                    <a:lstStyle/>
                    <a:p>
                      <a:pPr algn="ctr"/>
                      <a:r>
                        <a:rPr lang="en-GB" sz="1400" dirty="0">
                          <a:latin typeface="Gill Sans MT Light" panose="020B0302020104020203" pitchFamily="34" charset="0"/>
                        </a:rPr>
                        <a:t>24.2</a:t>
                      </a:r>
                    </a:p>
                  </a:txBody>
                  <a:tcPr marL="91439" marR="91439" marT="45723" marB="45723">
                    <a:noFill/>
                  </a:tcPr>
                </a:tc>
                <a:tc>
                  <a:txBody>
                    <a:bodyPr/>
                    <a:lstStyle/>
                    <a:p>
                      <a:pPr algn="ctr"/>
                      <a:r>
                        <a:rPr lang="en-GB" sz="1400" dirty="0">
                          <a:latin typeface="Gill Sans MT Light" panose="020B0302020104020203" pitchFamily="34" charset="0"/>
                        </a:rPr>
                        <a:t>-21.5</a:t>
                      </a:r>
                    </a:p>
                  </a:txBody>
                  <a:tcPr marL="91439" marR="91439" marT="45723" marB="45723">
                    <a:noFill/>
                  </a:tcPr>
                </a:tc>
                <a:tc>
                  <a:txBody>
                    <a:bodyPr/>
                    <a:lstStyle/>
                    <a:p>
                      <a:pPr algn="ctr"/>
                      <a:r>
                        <a:rPr lang="en-GB" sz="1400" dirty="0">
                          <a:latin typeface="Gill Sans MT Light" panose="020B0302020104020203" pitchFamily="34" charset="0"/>
                        </a:rPr>
                        <a:t>8.3</a:t>
                      </a:r>
                    </a:p>
                  </a:txBody>
                  <a:tcPr marL="91439" marR="91439" marT="45723" marB="45723">
                    <a:noFill/>
                  </a:tcPr>
                </a:tc>
                <a:tc>
                  <a:txBody>
                    <a:bodyPr/>
                    <a:lstStyle/>
                    <a:p>
                      <a:pPr algn="ctr"/>
                      <a:r>
                        <a:rPr lang="en-GB" sz="1400" dirty="0">
                          <a:latin typeface="Gill Sans MT Light" panose="020B0302020104020203" pitchFamily="34" charset="0"/>
                        </a:rPr>
                        <a:t>0.3</a:t>
                      </a:r>
                    </a:p>
                  </a:txBody>
                  <a:tcPr marL="91439" marR="91439" marT="45723" marB="45723">
                    <a:noFill/>
                  </a:tcPr>
                </a:tc>
                <a:tc>
                  <a:txBody>
                    <a:bodyPr/>
                    <a:lstStyle/>
                    <a:p>
                      <a:pPr algn="ctr"/>
                      <a:r>
                        <a:rPr lang="en-GB" sz="1400" dirty="0">
                          <a:latin typeface="Gill Sans MT Light" panose="020B0302020104020203" pitchFamily="34" charset="0"/>
                        </a:rPr>
                        <a:t>30.6</a:t>
                      </a:r>
                    </a:p>
                  </a:txBody>
                  <a:tcPr marL="91439" marR="91439" marT="45723" marB="45723">
                    <a:noFill/>
                  </a:tcPr>
                </a:tc>
                <a:extLst>
                  <a:ext uri="{0D108BD9-81ED-4DB2-BD59-A6C34878D82A}">
                    <a16:rowId xmlns:a16="http://schemas.microsoft.com/office/drawing/2014/main" val="10001"/>
                  </a:ext>
                </a:extLst>
              </a:tr>
              <a:tr h="370864">
                <a:tc>
                  <a:txBody>
                    <a:bodyPr/>
                    <a:lstStyle/>
                    <a:p>
                      <a:r>
                        <a:rPr lang="en-GB" sz="1200" dirty="0">
                          <a:latin typeface="Gill Sans MT Light" panose="020B0302020104020203" pitchFamily="34" charset="0"/>
                        </a:rPr>
                        <a:t>NAV</a:t>
                      </a:r>
                    </a:p>
                  </a:txBody>
                  <a:tcPr marL="91439" marR="91439" marT="45723" marB="45723">
                    <a:noFill/>
                  </a:tcPr>
                </a:tc>
                <a:tc>
                  <a:txBody>
                    <a:bodyPr/>
                    <a:lstStyle/>
                    <a:p>
                      <a:pPr algn="ctr"/>
                      <a:r>
                        <a:rPr lang="en-GB" sz="1400" dirty="0">
                          <a:latin typeface="Gill Sans MT Light" panose="020B0302020104020203" pitchFamily="34" charset="0"/>
                        </a:rPr>
                        <a:t>14.9</a:t>
                      </a:r>
                    </a:p>
                  </a:txBody>
                  <a:tcPr marL="91439" marR="91439" marT="45723" marB="45723">
                    <a:noFill/>
                  </a:tcPr>
                </a:tc>
                <a:tc>
                  <a:txBody>
                    <a:bodyPr/>
                    <a:lstStyle/>
                    <a:p>
                      <a:pPr algn="ctr"/>
                      <a:r>
                        <a:rPr lang="en-GB" sz="1400" dirty="0">
                          <a:latin typeface="Gill Sans MT Light" panose="020B0302020104020203" pitchFamily="34" charset="0"/>
                        </a:rPr>
                        <a:t>-13.6</a:t>
                      </a:r>
                    </a:p>
                  </a:txBody>
                  <a:tcPr marL="91439" marR="91439" marT="45723" marB="45723">
                    <a:noFill/>
                  </a:tcPr>
                </a:tc>
                <a:tc>
                  <a:txBody>
                    <a:bodyPr/>
                    <a:lstStyle/>
                    <a:p>
                      <a:pPr algn="ctr"/>
                      <a:r>
                        <a:rPr lang="en-GB" sz="1400" dirty="0">
                          <a:latin typeface="Gill Sans MT Light" panose="020B0302020104020203" pitchFamily="34" charset="0"/>
                        </a:rPr>
                        <a:t>3.5</a:t>
                      </a:r>
                    </a:p>
                  </a:txBody>
                  <a:tcPr marL="91439" marR="91439" marT="45723" marB="45723">
                    <a:noFill/>
                  </a:tcPr>
                </a:tc>
                <a:tc>
                  <a:txBody>
                    <a:bodyPr/>
                    <a:lstStyle/>
                    <a:p>
                      <a:pPr algn="ctr"/>
                      <a:r>
                        <a:rPr lang="en-GB" sz="1400" dirty="0">
                          <a:latin typeface="Gill Sans MT Light" panose="020B0302020104020203" pitchFamily="34" charset="0"/>
                        </a:rPr>
                        <a:t>4.2</a:t>
                      </a:r>
                    </a:p>
                  </a:txBody>
                  <a:tcPr marL="91439" marR="91439" marT="45723" marB="45723">
                    <a:noFill/>
                  </a:tcPr>
                </a:tc>
                <a:tc>
                  <a:txBody>
                    <a:bodyPr/>
                    <a:lstStyle/>
                    <a:p>
                      <a:pPr algn="ctr"/>
                      <a:r>
                        <a:rPr lang="en-GB" sz="1400" dirty="0">
                          <a:latin typeface="Gill Sans MT Light" panose="020B0302020104020203" pitchFamily="34" charset="0"/>
                        </a:rPr>
                        <a:t>32.4</a:t>
                      </a:r>
                    </a:p>
                  </a:txBody>
                  <a:tcPr marL="91439" marR="91439" marT="45723" marB="45723">
                    <a:noFill/>
                  </a:tcPr>
                </a:tc>
                <a:extLst>
                  <a:ext uri="{0D108BD9-81ED-4DB2-BD59-A6C34878D82A}">
                    <a16:rowId xmlns:a16="http://schemas.microsoft.com/office/drawing/2014/main" val="10002"/>
                  </a:ext>
                </a:extLst>
              </a:tr>
              <a:tr h="370864">
                <a:tc>
                  <a:txBody>
                    <a:bodyPr/>
                    <a:lstStyle/>
                    <a:p>
                      <a:r>
                        <a:rPr lang="en-GB" sz="1200" dirty="0">
                          <a:latin typeface="Gill Sans MT Light" panose="020B0302020104020203" pitchFamily="34" charset="0"/>
                        </a:rPr>
                        <a:t>Index</a:t>
                      </a:r>
                    </a:p>
                  </a:txBody>
                  <a:tcPr marL="91439" marR="91439" marT="45723" marB="45723">
                    <a:noFill/>
                  </a:tcPr>
                </a:tc>
                <a:tc>
                  <a:txBody>
                    <a:bodyPr/>
                    <a:lstStyle/>
                    <a:p>
                      <a:pPr algn="ctr"/>
                      <a:r>
                        <a:rPr lang="en-GB" sz="1400" dirty="0">
                          <a:latin typeface="Gill Sans MT Light" panose="020B0302020104020203" pitchFamily="34" charset="0"/>
                        </a:rPr>
                        <a:t>39.6</a:t>
                      </a:r>
                    </a:p>
                  </a:txBody>
                  <a:tcPr marL="91439" marR="91439" marT="45723" marB="45723">
                    <a:noFill/>
                  </a:tcPr>
                </a:tc>
                <a:tc>
                  <a:txBody>
                    <a:bodyPr/>
                    <a:lstStyle/>
                    <a:p>
                      <a:pPr algn="ctr"/>
                      <a:r>
                        <a:rPr lang="en-GB" sz="1400" dirty="0">
                          <a:latin typeface="Gill Sans MT Light" panose="020B0302020104020203" pitchFamily="34" charset="0"/>
                        </a:rPr>
                        <a:t>-6.2</a:t>
                      </a:r>
                    </a:p>
                  </a:txBody>
                  <a:tcPr marL="91439" marR="91439" marT="45723" marB="45723">
                    <a:noFill/>
                  </a:tcPr>
                </a:tc>
                <a:tc>
                  <a:txBody>
                    <a:bodyPr/>
                    <a:lstStyle/>
                    <a:p>
                      <a:pPr algn="ctr"/>
                      <a:r>
                        <a:rPr lang="en-GB" sz="1400" dirty="0">
                          <a:latin typeface="Gill Sans MT Light" panose="020B0302020104020203" pitchFamily="34" charset="0"/>
                        </a:rPr>
                        <a:t>10.7</a:t>
                      </a:r>
                    </a:p>
                  </a:txBody>
                  <a:tcPr marL="91439" marR="91439" marT="45723" marB="45723">
                    <a:noFill/>
                  </a:tcPr>
                </a:tc>
                <a:tc>
                  <a:txBody>
                    <a:bodyPr/>
                    <a:lstStyle/>
                    <a:p>
                      <a:pPr algn="ctr"/>
                      <a:r>
                        <a:rPr lang="en-GB" sz="1400" dirty="0">
                          <a:latin typeface="Gill Sans MT Light" panose="020B0302020104020203" pitchFamily="34" charset="0"/>
                        </a:rPr>
                        <a:t>2.9</a:t>
                      </a:r>
                    </a:p>
                  </a:txBody>
                  <a:tcPr marL="91439" marR="91439" marT="45723" marB="45723">
                    <a:noFill/>
                  </a:tcPr>
                </a:tc>
                <a:tc>
                  <a:txBody>
                    <a:bodyPr/>
                    <a:lstStyle/>
                    <a:p>
                      <a:pPr algn="ctr"/>
                      <a:r>
                        <a:rPr lang="en-GB" sz="1400" dirty="0">
                          <a:latin typeface="Gill Sans MT Light" panose="020B0302020104020203" pitchFamily="34" charset="0"/>
                        </a:rPr>
                        <a:t>33.1</a:t>
                      </a:r>
                    </a:p>
                  </a:txBody>
                  <a:tcPr marL="91439" marR="91439" marT="45723" marB="45723">
                    <a:noFill/>
                  </a:tcPr>
                </a:tc>
                <a:extLst>
                  <a:ext uri="{0D108BD9-81ED-4DB2-BD59-A6C34878D82A}">
                    <a16:rowId xmlns:a16="http://schemas.microsoft.com/office/drawing/2014/main" val="10003"/>
                  </a:ext>
                </a:extLst>
              </a:tr>
            </a:tbl>
          </a:graphicData>
        </a:graphic>
      </p:graphicFrame>
      <p:grpSp>
        <p:nvGrpSpPr>
          <p:cNvPr id="20550" name="Group 9">
            <a:extLst>
              <a:ext uri="{FF2B5EF4-FFF2-40B4-BE49-F238E27FC236}">
                <a16:creationId xmlns:a16="http://schemas.microsoft.com/office/drawing/2014/main" id="{FDEBC163-C98B-4394-AB6C-DAAA9422DEED}"/>
              </a:ext>
            </a:extLst>
          </p:cNvPr>
          <p:cNvGrpSpPr>
            <a:grpSpLocks/>
          </p:cNvGrpSpPr>
          <p:nvPr/>
        </p:nvGrpSpPr>
        <p:grpSpPr bwMode="auto">
          <a:xfrm>
            <a:off x="701675" y="231775"/>
            <a:ext cx="8643938" cy="1055688"/>
            <a:chOff x="0" y="0"/>
            <a:chExt cx="10772" cy="1985"/>
          </a:xfrm>
        </p:grpSpPr>
        <p:sp>
          <p:nvSpPr>
            <p:cNvPr id="20551" name="Rectangle 10">
              <a:extLst>
                <a:ext uri="{FF2B5EF4-FFF2-40B4-BE49-F238E27FC236}">
                  <a16:creationId xmlns:a16="http://schemas.microsoft.com/office/drawing/2014/main" id="{6F7507D6-32C4-46DB-B6A8-7D9AF861437D}"/>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20552" name="Rectangle 11">
              <a:extLst>
                <a:ext uri="{FF2B5EF4-FFF2-40B4-BE49-F238E27FC236}">
                  <a16:creationId xmlns:a16="http://schemas.microsoft.com/office/drawing/2014/main" id="{42576834-E1FC-4D08-A4C6-4406A1F2896E}"/>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20553" name="Rectangle 12">
              <a:extLst>
                <a:ext uri="{FF2B5EF4-FFF2-40B4-BE49-F238E27FC236}">
                  <a16:creationId xmlns:a16="http://schemas.microsoft.com/office/drawing/2014/main" id="{D0165966-AE44-495E-B837-C27C161D2A25}"/>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20554" name="Picture 13">
              <a:extLst>
                <a:ext uri="{FF2B5EF4-FFF2-40B4-BE49-F238E27FC236}">
                  <a16:creationId xmlns:a16="http://schemas.microsoft.com/office/drawing/2014/main" id="{8437C089-4C9C-4218-9F4A-08B4F1602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5" name="Text Box 6">
              <a:extLst>
                <a:ext uri="{FF2B5EF4-FFF2-40B4-BE49-F238E27FC236}">
                  <a16:creationId xmlns:a16="http://schemas.microsoft.com/office/drawing/2014/main" id="{B21B073A-BE9D-46F9-8FF4-B2FE6201EE6B}"/>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sp>
        <p:nvSpPr>
          <p:cNvPr id="15" name="TextBox 14">
            <a:extLst>
              <a:ext uri="{FF2B5EF4-FFF2-40B4-BE49-F238E27FC236}">
                <a16:creationId xmlns:a16="http://schemas.microsoft.com/office/drawing/2014/main" id="{1A6B4C63-1E00-48B7-893C-097AB2CC6CF7}"/>
              </a:ext>
            </a:extLst>
          </p:cNvPr>
          <p:cNvSpPr txBox="1"/>
          <p:nvPr/>
        </p:nvSpPr>
        <p:spPr>
          <a:xfrm>
            <a:off x="3728864" y="548680"/>
            <a:ext cx="4704910" cy="523220"/>
          </a:xfrm>
          <a:prstGeom prst="rect">
            <a:avLst/>
          </a:prstGeom>
          <a:noFill/>
        </p:spPr>
        <p:txBody>
          <a:bodyPr wrap="square">
            <a:spAutoFit/>
          </a:bodyPr>
          <a:lstStyle/>
          <a:p>
            <a:pPr marL="0" indent="0">
              <a:buClr>
                <a:srgbClr val="4A7729"/>
              </a:buClr>
              <a:buFont typeface="Wingdings" panose="05000000000000000000" pitchFamily="2" charset="2"/>
              <a:buNone/>
              <a:defRPr/>
            </a:pPr>
            <a:r>
              <a:rPr lang="en-GB" sz="2800" kern="1200" dirty="0">
                <a:solidFill>
                  <a:schemeClr val="bg1"/>
                </a:solidFill>
                <a:ea typeface="Osaka" charset="-128"/>
                <a:cs typeface="Arial" panose="020B0604020202020204" pitchFamily="34" charset="0"/>
              </a:rPr>
              <a:t>Discrete Performance</a:t>
            </a:r>
          </a:p>
        </p:txBody>
      </p:sp>
    </p:spTree>
    <p:extLst>
      <p:ext uri="{BB962C8B-B14F-4D97-AF65-F5344CB8AC3E}">
        <p14:creationId xmlns:p14="http://schemas.microsoft.com/office/powerpoint/2010/main" val="604813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a:extLst>
              <a:ext uri="{FF2B5EF4-FFF2-40B4-BE49-F238E27FC236}">
                <a16:creationId xmlns:a16="http://schemas.microsoft.com/office/drawing/2014/main" id="{8E8359E0-5803-4B84-A530-E86FC797EF58}"/>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143C"/>
              </a:buClr>
              <a:buFont typeface="Wingdings" panose="05000000000000000000" pitchFamily="2" charset="2"/>
              <a:buChar char="§"/>
              <a:defRPr sz="1300">
                <a:solidFill>
                  <a:schemeClr val="tx1"/>
                </a:solidFill>
                <a:latin typeface="Gill Sans MT Light" panose="020B0302020104020203" pitchFamily="34" charset="0"/>
                <a:ea typeface="Osaka" charset="-128"/>
              </a:defRPr>
            </a:lvl1pPr>
            <a:lvl2pPr marL="742950" indent="-285750">
              <a:spcBef>
                <a:spcPct val="20000"/>
              </a:spcBef>
              <a:buFont typeface="Gill Sans MT Light" panose="020B0302020104020203" pitchFamily="34" charset="0"/>
              <a:buChar char="–"/>
              <a:defRPr sz="1300">
                <a:solidFill>
                  <a:schemeClr val="tx1"/>
                </a:solidFill>
                <a:latin typeface="Gill Sans MT Light" panose="020B0302020104020203" pitchFamily="34" charset="0"/>
                <a:ea typeface="Osaka" charset="-128"/>
              </a:defRPr>
            </a:lvl2pPr>
            <a:lvl3pPr marL="1143000" indent="-228600">
              <a:spcBef>
                <a:spcPct val="20000"/>
              </a:spcBef>
              <a:buChar char="•"/>
              <a:defRPr sz="1300">
                <a:solidFill>
                  <a:schemeClr val="tx1"/>
                </a:solidFill>
                <a:latin typeface="Gill Sans MT Light" panose="020B0302020104020203" pitchFamily="34" charset="0"/>
                <a:ea typeface="Osaka" charset="-128"/>
              </a:defRPr>
            </a:lvl3pPr>
            <a:lvl4pPr marL="1600200" indent="-228600">
              <a:spcBef>
                <a:spcPct val="20000"/>
              </a:spcBef>
              <a:buChar char="–"/>
              <a:defRPr sz="1300">
                <a:solidFill>
                  <a:schemeClr val="tx1"/>
                </a:solidFill>
                <a:latin typeface="Gill Sans MT Light" panose="020B0302020104020203" pitchFamily="34" charset="0"/>
                <a:ea typeface="Osaka" charset="-128"/>
              </a:defRPr>
            </a:lvl4pPr>
            <a:lvl5pPr marL="2057400" indent="-228600">
              <a:spcBef>
                <a:spcPct val="20000"/>
              </a:spcBef>
              <a:buChar char="»"/>
              <a:defRPr sz="1300">
                <a:solidFill>
                  <a:schemeClr val="tx1"/>
                </a:solidFill>
                <a:latin typeface="Gill Sans MT Light" panose="020B0302020104020203" pitchFamily="34" charset="0"/>
                <a:ea typeface="Osaka" charset="-128"/>
              </a:defRPr>
            </a:lvl5pPr>
            <a:lvl6pPr marL="2514600" indent="-228600" eaLnBrk="0" fontAlgn="base" hangingPunct="0">
              <a:spcBef>
                <a:spcPct val="20000"/>
              </a:spcBef>
              <a:spcAft>
                <a:spcPct val="0"/>
              </a:spcAft>
              <a:buChar char="»"/>
              <a:defRPr sz="1300">
                <a:solidFill>
                  <a:schemeClr val="tx1"/>
                </a:solidFill>
                <a:latin typeface="Gill Sans MT Light" panose="020B0302020104020203" pitchFamily="34" charset="0"/>
                <a:ea typeface="Osaka" charset="-128"/>
              </a:defRPr>
            </a:lvl6pPr>
            <a:lvl7pPr marL="2971800" indent="-228600" eaLnBrk="0" fontAlgn="base" hangingPunct="0">
              <a:spcBef>
                <a:spcPct val="20000"/>
              </a:spcBef>
              <a:spcAft>
                <a:spcPct val="0"/>
              </a:spcAft>
              <a:buChar char="»"/>
              <a:defRPr sz="1300">
                <a:solidFill>
                  <a:schemeClr val="tx1"/>
                </a:solidFill>
                <a:latin typeface="Gill Sans MT Light" panose="020B0302020104020203" pitchFamily="34" charset="0"/>
                <a:ea typeface="Osaka" charset="-128"/>
              </a:defRPr>
            </a:lvl7pPr>
            <a:lvl8pPr marL="3429000" indent="-228600" eaLnBrk="0" fontAlgn="base" hangingPunct="0">
              <a:spcBef>
                <a:spcPct val="20000"/>
              </a:spcBef>
              <a:spcAft>
                <a:spcPct val="0"/>
              </a:spcAft>
              <a:buChar char="»"/>
              <a:defRPr sz="1300">
                <a:solidFill>
                  <a:schemeClr val="tx1"/>
                </a:solidFill>
                <a:latin typeface="Gill Sans MT Light" panose="020B0302020104020203" pitchFamily="34" charset="0"/>
                <a:ea typeface="Osaka" charset="-128"/>
              </a:defRPr>
            </a:lvl8pPr>
            <a:lvl9pPr marL="3886200" indent="-228600" eaLnBrk="0" fontAlgn="base" hangingPunct="0">
              <a:spcBef>
                <a:spcPct val="20000"/>
              </a:spcBef>
              <a:spcAft>
                <a:spcPct val="0"/>
              </a:spcAft>
              <a:buChar char="»"/>
              <a:defRPr sz="1300">
                <a:solidFill>
                  <a:schemeClr val="tx1"/>
                </a:solidFill>
                <a:latin typeface="Gill Sans MT Light" panose="020B0302020104020203" pitchFamily="34" charset="0"/>
                <a:ea typeface="Osaka" charset="-128"/>
              </a:defRPr>
            </a:lvl9pPr>
          </a:lstStyle>
          <a:p>
            <a:pPr>
              <a:spcBef>
                <a:spcPct val="0"/>
              </a:spcBef>
              <a:buClrTx/>
              <a:buFontTx/>
              <a:buNone/>
            </a:pPr>
            <a:r>
              <a:rPr lang="en-US" altLang="en-US" sz="800"/>
              <a:t>Edinburgh Partners</a:t>
            </a:r>
            <a:endParaRPr lang="en-US" altLang="en-US" sz="1400">
              <a:latin typeface="Arial" panose="020B0604020202020204" pitchFamily="34" charset="0"/>
            </a:endParaRPr>
          </a:p>
        </p:txBody>
      </p:sp>
      <p:sp>
        <p:nvSpPr>
          <p:cNvPr id="21507" name="Rectangle 2">
            <a:extLst>
              <a:ext uri="{FF2B5EF4-FFF2-40B4-BE49-F238E27FC236}">
                <a16:creationId xmlns:a16="http://schemas.microsoft.com/office/drawing/2014/main" id="{2C439926-DCA8-419C-947A-C17847A5D0FB}"/>
              </a:ext>
            </a:extLst>
          </p:cNvPr>
          <p:cNvSpPr>
            <a:spLocks noGrp="1" noChangeArrowheads="1"/>
          </p:cNvSpPr>
          <p:nvPr>
            <p:ph type="title"/>
          </p:nvPr>
        </p:nvSpPr>
        <p:spPr>
          <a:xfrm>
            <a:off x="803275" y="323850"/>
            <a:ext cx="7462838" cy="673100"/>
          </a:xfrm>
        </p:spPr>
        <p:txBody>
          <a:bodyPr/>
          <a:lstStyle/>
          <a:p>
            <a:pPr eaLnBrk="1" hangingPunct="1"/>
            <a:r>
              <a:rPr lang="en-GB" altLang="en-US" sz="1800"/>
              <a:t>Most Notable Transactions in Quarter 3 &amp; 4 2020  - Buys</a:t>
            </a:r>
            <a:endParaRPr lang="en-US" altLang="en-US" sz="1800"/>
          </a:p>
        </p:txBody>
      </p:sp>
      <p:grpSp>
        <p:nvGrpSpPr>
          <p:cNvPr id="21508" name="Group 10">
            <a:extLst>
              <a:ext uri="{FF2B5EF4-FFF2-40B4-BE49-F238E27FC236}">
                <a16:creationId xmlns:a16="http://schemas.microsoft.com/office/drawing/2014/main" id="{0B19A656-69B2-4B61-8732-DA94D19CF578}"/>
              </a:ext>
            </a:extLst>
          </p:cNvPr>
          <p:cNvGrpSpPr>
            <a:grpSpLocks/>
          </p:cNvGrpSpPr>
          <p:nvPr/>
        </p:nvGrpSpPr>
        <p:grpSpPr bwMode="auto">
          <a:xfrm>
            <a:off x="701675" y="231775"/>
            <a:ext cx="8643938" cy="1055688"/>
            <a:chOff x="0" y="0"/>
            <a:chExt cx="10772" cy="1985"/>
          </a:xfrm>
        </p:grpSpPr>
        <p:sp>
          <p:nvSpPr>
            <p:cNvPr id="21510" name="Rectangle 11">
              <a:extLst>
                <a:ext uri="{FF2B5EF4-FFF2-40B4-BE49-F238E27FC236}">
                  <a16:creationId xmlns:a16="http://schemas.microsoft.com/office/drawing/2014/main" id="{604E5CB2-B6F6-41FA-B6BE-323C05948D9A}"/>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21511" name="Rectangle 12">
              <a:extLst>
                <a:ext uri="{FF2B5EF4-FFF2-40B4-BE49-F238E27FC236}">
                  <a16:creationId xmlns:a16="http://schemas.microsoft.com/office/drawing/2014/main" id="{F95981D2-CC2D-4E2E-BC8C-D7EAA56138F7}"/>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21512" name="Rectangle 13">
              <a:extLst>
                <a:ext uri="{FF2B5EF4-FFF2-40B4-BE49-F238E27FC236}">
                  <a16:creationId xmlns:a16="http://schemas.microsoft.com/office/drawing/2014/main" id="{E310F75D-53EF-4C2D-9EAD-18B4AF048561}"/>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21513" name="Picture 14">
              <a:extLst>
                <a:ext uri="{FF2B5EF4-FFF2-40B4-BE49-F238E27FC236}">
                  <a16:creationId xmlns:a16="http://schemas.microsoft.com/office/drawing/2014/main" id="{2D57E59E-6AB0-4C9D-A2F0-6A9F1BA79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 Box 6">
              <a:extLst>
                <a:ext uri="{FF2B5EF4-FFF2-40B4-BE49-F238E27FC236}">
                  <a16:creationId xmlns:a16="http://schemas.microsoft.com/office/drawing/2014/main" id="{FC27FAE6-4542-44A9-9A85-5D2727CD4272}"/>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sp>
        <p:nvSpPr>
          <p:cNvPr id="21509" name="Rectangle 16">
            <a:extLst>
              <a:ext uri="{FF2B5EF4-FFF2-40B4-BE49-F238E27FC236}">
                <a16:creationId xmlns:a16="http://schemas.microsoft.com/office/drawing/2014/main" id="{6FCDD956-46E9-447F-8672-6D3B10E819D0}"/>
              </a:ext>
            </a:extLst>
          </p:cNvPr>
          <p:cNvSpPr>
            <a:spLocks noChangeArrowheads="1"/>
          </p:cNvSpPr>
          <p:nvPr/>
        </p:nvSpPr>
        <p:spPr bwMode="auto">
          <a:xfrm>
            <a:off x="928688" y="1533525"/>
            <a:ext cx="776446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gn="just" eaLnBrk="1" hangingPunct="1"/>
            <a:r>
              <a:rPr lang="en-GB" altLang="en-US" sz="1300">
                <a:solidFill>
                  <a:srgbClr val="000000"/>
                </a:solidFill>
                <a:latin typeface="+mj-lt"/>
                <a:ea typeface="Osaka" charset="-128"/>
                <a:cs typeface="Arial" panose="020B0604020202020204" pitchFamily="34" charset="0"/>
              </a:rPr>
              <a:t>The Company is listed on the London Stock Exchange. As a result the value of the shares and any income derived from them can fall as well as rise, and investors may not get back the full value of their investment. As the Company invests in overseas securities, fluctuations in exchange rates may also cause the value of the shares (and any income from them) to fall as well as rise.</a:t>
            </a:r>
          </a:p>
          <a:p>
            <a:pPr algn="just" eaLnBrk="1" hangingPunct="1"/>
            <a:endParaRPr lang="en-GB" altLang="en-US" sz="1300">
              <a:solidFill>
                <a:srgbClr val="000000"/>
              </a:solidFill>
              <a:latin typeface="+mj-lt"/>
              <a:ea typeface="Osaka" charset="-128"/>
              <a:cs typeface="Arial" panose="020B0604020202020204" pitchFamily="34" charset="0"/>
            </a:endParaRPr>
          </a:p>
          <a:p>
            <a:pPr algn="just" eaLnBrk="1" hangingPunct="1"/>
            <a:r>
              <a:rPr lang="en-GB" altLang="en-US" sz="1300">
                <a:solidFill>
                  <a:srgbClr val="000000"/>
                </a:solidFill>
                <a:latin typeface="+mj-lt"/>
                <a:ea typeface="Osaka" charset="-128"/>
                <a:cs typeface="Arial" panose="020B0604020202020204" pitchFamily="34" charset="0"/>
              </a:rPr>
              <a:t>This recording does not constitute, and is not subject to the protections afforded to, independent research. Edinburgh Partners and its staff may have dealt in the investments concerned.</a:t>
            </a:r>
          </a:p>
          <a:p>
            <a:pPr algn="just" eaLnBrk="1" hangingPunct="1"/>
            <a:endParaRPr lang="en-GB" altLang="en-US" sz="1300">
              <a:solidFill>
                <a:srgbClr val="000000"/>
              </a:solidFill>
              <a:latin typeface="+mj-lt"/>
              <a:ea typeface="Osaka" charset="-128"/>
              <a:cs typeface="Arial" panose="020B0604020202020204" pitchFamily="34" charset="0"/>
            </a:endParaRPr>
          </a:p>
          <a:p>
            <a:pPr algn="just" eaLnBrk="1" hangingPunct="1"/>
            <a:r>
              <a:rPr lang="en-GB" altLang="en-US" sz="1300">
                <a:solidFill>
                  <a:srgbClr val="000000"/>
                </a:solidFill>
                <a:latin typeface="+mj-lt"/>
                <a:ea typeface="Osaka" charset="-128"/>
                <a:cs typeface="Arial" panose="020B0604020202020204" pitchFamily="34" charset="0"/>
              </a:rPr>
              <a:t>The views expressed are those of the speakers, should not be considered as advice or a recommendation to buy, sell or hold a particular investment. No reliance should be placed on these views when making investment decisions.</a:t>
            </a:r>
          </a:p>
          <a:p>
            <a:pPr algn="just" eaLnBrk="1" hangingPunct="1"/>
            <a:endParaRPr lang="en-GB" altLang="en-US" sz="1300">
              <a:solidFill>
                <a:srgbClr val="000000"/>
              </a:solidFill>
              <a:latin typeface="+mj-lt"/>
              <a:ea typeface="Osaka" charset="-128"/>
              <a:cs typeface="Arial" panose="020B0604020202020204" pitchFamily="34" charset="0"/>
            </a:endParaRPr>
          </a:p>
          <a:p>
            <a:pPr algn="just" eaLnBrk="1" hangingPunct="1"/>
            <a:r>
              <a:rPr lang="en-GB" altLang="en-US" sz="1300">
                <a:solidFill>
                  <a:srgbClr val="000000"/>
                </a:solidFill>
                <a:latin typeface="+mj-lt"/>
                <a:ea typeface="Osaka" charset="-128"/>
                <a:cs typeface="Arial" panose="020B0604020202020204" pitchFamily="34" charset="0"/>
              </a:rPr>
              <a:t>Past performance is not a guide to future performance.</a:t>
            </a:r>
          </a:p>
          <a:p>
            <a:pPr algn="just" eaLnBrk="1" hangingPunct="1"/>
            <a:endParaRPr lang="en-GB" altLang="en-US" sz="1300">
              <a:solidFill>
                <a:srgbClr val="000000"/>
              </a:solidFill>
              <a:latin typeface="+mj-lt"/>
              <a:ea typeface="Osaka" charset="-128"/>
              <a:cs typeface="Arial" panose="020B0604020202020204" pitchFamily="34" charset="0"/>
            </a:endParaRPr>
          </a:p>
          <a:p>
            <a:pPr algn="just" eaLnBrk="1" hangingPunct="1"/>
            <a:r>
              <a:rPr lang="en-GB" altLang="en-US" sz="1300">
                <a:solidFill>
                  <a:srgbClr val="000000"/>
                </a:solidFill>
                <a:latin typeface="+mj-lt"/>
                <a:ea typeface="Osaka" charset="-128"/>
                <a:cs typeface="Arial" panose="020B0604020202020204" pitchFamily="34" charset="0"/>
              </a:rPr>
              <a:t>Edinburgh Partners Limited is authorised and regulated by the Financial Conduct Authority (FCA). The investment trust managed by Edinburgh Partners Ltd are listed UK companies. Edinburgh Partners Global Opportunities Trust plc is listed on the London Stock Exchange and is not authorised or regulated by the FCA. Edinburgh Partners AIFM Ltd (registered in Scotland SC460631) is wholly owned by Edinburgh Partners Limited and is the Alternative Investment Fund Manager to Alternative Investment Funds.</a:t>
            </a:r>
          </a:p>
          <a:p>
            <a:pPr algn="just" eaLnBrk="1" hangingPunct="1"/>
            <a:endParaRPr lang="en-GB" altLang="en-US" sz="1300">
              <a:solidFill>
                <a:srgbClr val="000000"/>
              </a:solidFill>
              <a:latin typeface="+mj-lt"/>
              <a:ea typeface="Osaka" charset="-128"/>
              <a:cs typeface="Arial" panose="020B0604020202020204" pitchFamily="34" charset="0"/>
            </a:endParaRPr>
          </a:p>
          <a:p>
            <a:pPr eaLnBrk="1" hangingPunct="1"/>
            <a:r>
              <a:rPr lang="en-GB" altLang="en-US" sz="1300">
                <a:solidFill>
                  <a:srgbClr val="000000"/>
                </a:solidFill>
                <a:latin typeface="+mj-lt"/>
                <a:ea typeface="Osaka" charset="-128"/>
                <a:cs typeface="Arial" panose="020B0604020202020204" pitchFamily="34" charset="0"/>
              </a:rPr>
              <a:t>A Key Information Document for the Company is available by visiting www.epgot.com.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 picture containing building, outdoor, sky, tall&#10;&#10;Description automatically generated">
            <a:extLst>
              <a:ext uri="{FF2B5EF4-FFF2-40B4-BE49-F238E27FC236}">
                <a16:creationId xmlns:a16="http://schemas.microsoft.com/office/drawing/2014/main" id="{E6DF47A8-F56C-4F57-92BC-03F305A12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5" descr="EdinburghPartners_white">
            <a:extLst>
              <a:ext uri="{FF2B5EF4-FFF2-40B4-BE49-F238E27FC236}">
                <a16:creationId xmlns:a16="http://schemas.microsoft.com/office/drawing/2014/main" id="{8BD3C1CE-DFB8-498D-8DE6-E61595ECE4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5457825"/>
            <a:ext cx="20494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F61D2EB7-CA92-46A7-91D0-02AAB2A6DEA6}"/>
              </a:ext>
            </a:extLst>
          </p:cNvPr>
          <p:cNvSpPr>
            <a:spLocks noChangeArrowheads="1"/>
          </p:cNvSpPr>
          <p:nvPr/>
        </p:nvSpPr>
        <p:spPr bwMode="auto">
          <a:xfrm>
            <a:off x="0" y="4598988"/>
            <a:ext cx="9906000" cy="701675"/>
          </a:xfrm>
          <a:prstGeom prst="rect">
            <a:avLst/>
          </a:prstGeom>
          <a:solidFill>
            <a:srgbClr val="4A7729"/>
          </a:solidFill>
          <a:ln w="9525">
            <a:solidFill>
              <a:srgbClr val="4A7729"/>
            </a:solidFill>
            <a:miter lim="800000"/>
            <a:headEnd/>
            <a:tailEnd/>
          </a:ln>
        </p:spPr>
        <p:txBody>
          <a:bodyPr wrap="none" anchor="ctr"/>
          <a:lstStyle>
            <a:lvl1pPr eaLnBrk="0" hangingPunct="0">
              <a:buClr>
                <a:srgbClr val="7F143C"/>
              </a:buClr>
              <a:buChar char="§"/>
              <a:defRPr sz="1300">
                <a:solidFill>
                  <a:schemeClr val="tx1"/>
                </a:solidFill>
                <a:latin typeface="Gill Sans MT Light" pitchFamily="34" charset="0"/>
                <a:ea typeface="Osaka" charset="-128"/>
              </a:defRPr>
            </a:lvl1pPr>
            <a:lvl2pPr marL="742950" indent="-285750" eaLnBrk="0" hangingPunct="0">
              <a:buFont typeface="Gill Sans MT Light" pitchFamily="34" charset="0"/>
              <a:buChar char="–"/>
              <a:defRPr sz="1300">
                <a:solidFill>
                  <a:schemeClr val="tx1"/>
                </a:solidFill>
                <a:latin typeface="Gill Sans MT Light" pitchFamily="34" charset="0"/>
                <a:ea typeface="Osaka" charset="-128"/>
              </a:defRPr>
            </a:lvl2pPr>
            <a:lvl3pPr marL="1143000" indent="-228600" eaLnBrk="0" hangingPunct="0">
              <a:buChar char="•"/>
              <a:defRPr sz="1300">
                <a:solidFill>
                  <a:schemeClr val="tx1"/>
                </a:solidFill>
                <a:latin typeface="Gill Sans MT Light" pitchFamily="34" charset="0"/>
                <a:ea typeface="Osaka" charset="-128"/>
              </a:defRPr>
            </a:lvl3pPr>
            <a:lvl4pPr marL="1600200" indent="-228600" eaLnBrk="0" hangingPunct="0">
              <a:buChar char="–"/>
              <a:defRPr sz="1300">
                <a:solidFill>
                  <a:schemeClr val="tx1"/>
                </a:solidFill>
                <a:latin typeface="Gill Sans MT Light" pitchFamily="34" charset="0"/>
                <a:ea typeface="Osaka" charset="-128"/>
              </a:defRPr>
            </a:lvl4pPr>
            <a:lvl5pPr marL="2057400" indent="-228600" eaLnBrk="0" hangingPunct="0">
              <a:buChar char="»"/>
              <a:defRPr sz="1300">
                <a:solidFill>
                  <a:schemeClr val="tx1"/>
                </a:solidFill>
                <a:latin typeface="Gill Sans MT Light" pitchFamily="34" charset="0"/>
                <a:ea typeface="Osaka" charset="-128"/>
              </a:defRPr>
            </a:lvl5pPr>
            <a:lvl6pPr marL="2514600" indent="-228600" eaLnBrk="0" fontAlgn="base" hangingPunct="0">
              <a:spcBef>
                <a:spcPct val="20000"/>
              </a:spcBef>
              <a:spcAft>
                <a:spcPct val="0"/>
              </a:spcAft>
              <a:buChar char="»"/>
              <a:defRPr sz="1300">
                <a:solidFill>
                  <a:schemeClr val="tx1"/>
                </a:solidFill>
                <a:latin typeface="Gill Sans MT Light" pitchFamily="34" charset="0"/>
                <a:ea typeface="Osaka" charset="-128"/>
              </a:defRPr>
            </a:lvl6pPr>
            <a:lvl7pPr marL="2971800" indent="-228600" eaLnBrk="0" fontAlgn="base" hangingPunct="0">
              <a:spcBef>
                <a:spcPct val="20000"/>
              </a:spcBef>
              <a:spcAft>
                <a:spcPct val="0"/>
              </a:spcAft>
              <a:buChar char="»"/>
              <a:defRPr sz="1300">
                <a:solidFill>
                  <a:schemeClr val="tx1"/>
                </a:solidFill>
                <a:latin typeface="Gill Sans MT Light" pitchFamily="34" charset="0"/>
                <a:ea typeface="Osaka" charset="-128"/>
              </a:defRPr>
            </a:lvl7pPr>
            <a:lvl8pPr marL="3429000" indent="-228600" eaLnBrk="0" fontAlgn="base" hangingPunct="0">
              <a:spcBef>
                <a:spcPct val="20000"/>
              </a:spcBef>
              <a:spcAft>
                <a:spcPct val="0"/>
              </a:spcAft>
              <a:buChar char="»"/>
              <a:defRPr sz="1300">
                <a:solidFill>
                  <a:schemeClr val="tx1"/>
                </a:solidFill>
                <a:latin typeface="Gill Sans MT Light" pitchFamily="34" charset="0"/>
                <a:ea typeface="Osaka" charset="-128"/>
              </a:defRPr>
            </a:lvl8pPr>
            <a:lvl9pPr marL="3886200" indent="-228600" eaLnBrk="0" fontAlgn="base" hangingPunct="0">
              <a:spcBef>
                <a:spcPct val="20000"/>
              </a:spcBef>
              <a:spcAft>
                <a:spcPct val="0"/>
              </a:spcAft>
              <a:buChar char="»"/>
              <a:defRPr sz="1300">
                <a:solidFill>
                  <a:schemeClr val="tx1"/>
                </a:solidFill>
                <a:latin typeface="Gill Sans MT Light" pitchFamily="34" charset="0"/>
                <a:ea typeface="Osaka" charset="-128"/>
              </a:defRPr>
            </a:lvl9pPr>
          </a:lstStyle>
          <a:p>
            <a:pPr defTabSz="990570" eaLnBrk="1" fontAlgn="auto" hangingPunct="1">
              <a:spcBef>
                <a:spcPts val="0"/>
              </a:spcBef>
              <a:spcAft>
                <a:spcPts val="0"/>
              </a:spcAft>
              <a:buClr>
                <a:srgbClr val="003366"/>
              </a:buClr>
              <a:buFontTx/>
              <a:buNone/>
              <a:defRPr/>
            </a:pPr>
            <a:endParaRPr lang="en-GB" altLang="en-US" sz="1408">
              <a:solidFill>
                <a:prstClr val="black"/>
              </a:solidFill>
            </a:endParaRPr>
          </a:p>
        </p:txBody>
      </p:sp>
      <p:sp>
        <p:nvSpPr>
          <p:cNvPr id="22533" name="Rectangle 7">
            <a:extLst>
              <a:ext uri="{FF2B5EF4-FFF2-40B4-BE49-F238E27FC236}">
                <a16:creationId xmlns:a16="http://schemas.microsoft.com/office/drawing/2014/main" id="{7C828BD5-AF10-45B7-90C3-E9612C2181A7}"/>
              </a:ext>
            </a:extLst>
          </p:cNvPr>
          <p:cNvSpPr>
            <a:spLocks noChangeArrowheads="1"/>
          </p:cNvSpPr>
          <p:nvPr/>
        </p:nvSpPr>
        <p:spPr bwMode="auto">
          <a:xfrm>
            <a:off x="739775" y="4598988"/>
            <a:ext cx="842645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defTabSz="989013">
              <a:spcBef>
                <a:spcPct val="20000"/>
              </a:spcBef>
              <a:buClr>
                <a:srgbClr val="7F143C"/>
              </a:buClr>
              <a:buFont typeface="Wingdings" panose="05000000000000000000" pitchFamily="2" charset="2"/>
              <a:buChar char="§"/>
              <a:defRPr sz="1300">
                <a:solidFill>
                  <a:schemeClr val="tx1"/>
                </a:solidFill>
                <a:latin typeface="Gill Sans MT Light" panose="020B0302020104020203" pitchFamily="34" charset="0"/>
                <a:ea typeface="Osaka" charset="-128"/>
              </a:defRPr>
            </a:lvl1pPr>
            <a:lvl2pPr marL="742950" indent="-285750" defTabSz="989013">
              <a:spcBef>
                <a:spcPct val="20000"/>
              </a:spcBef>
              <a:buFont typeface="Gill Sans MT Light" panose="020B0302020104020203" pitchFamily="34" charset="0"/>
              <a:buChar char="–"/>
              <a:defRPr sz="1300">
                <a:solidFill>
                  <a:schemeClr val="tx1"/>
                </a:solidFill>
                <a:latin typeface="Gill Sans MT Light" panose="020B0302020104020203" pitchFamily="34" charset="0"/>
                <a:ea typeface="Osaka" charset="-128"/>
              </a:defRPr>
            </a:lvl2pPr>
            <a:lvl3pPr marL="1143000" indent="-228600" defTabSz="989013">
              <a:spcBef>
                <a:spcPct val="20000"/>
              </a:spcBef>
              <a:buChar char="•"/>
              <a:defRPr sz="1300">
                <a:solidFill>
                  <a:schemeClr val="tx1"/>
                </a:solidFill>
                <a:latin typeface="Gill Sans MT Light" panose="020B0302020104020203" pitchFamily="34" charset="0"/>
                <a:ea typeface="Osaka" charset="-128"/>
              </a:defRPr>
            </a:lvl3pPr>
            <a:lvl4pPr marL="1600200" indent="-228600" defTabSz="989013">
              <a:spcBef>
                <a:spcPct val="20000"/>
              </a:spcBef>
              <a:buChar char="–"/>
              <a:defRPr sz="1300">
                <a:solidFill>
                  <a:schemeClr val="tx1"/>
                </a:solidFill>
                <a:latin typeface="Gill Sans MT Light" panose="020B0302020104020203" pitchFamily="34" charset="0"/>
                <a:ea typeface="Osaka" charset="-128"/>
              </a:defRPr>
            </a:lvl4pPr>
            <a:lvl5pPr marL="2057400" indent="-228600" defTabSz="989013">
              <a:spcBef>
                <a:spcPct val="20000"/>
              </a:spcBef>
              <a:buChar char="»"/>
              <a:defRPr sz="1300">
                <a:solidFill>
                  <a:schemeClr val="tx1"/>
                </a:solidFill>
                <a:latin typeface="Gill Sans MT Light" panose="020B0302020104020203" pitchFamily="34" charset="0"/>
                <a:ea typeface="Osaka" charset="-128"/>
              </a:defRPr>
            </a:lvl5pPr>
            <a:lvl6pPr marL="2514600" indent="-228600" defTabSz="989013" eaLnBrk="0" fontAlgn="base" hangingPunct="0">
              <a:spcBef>
                <a:spcPct val="20000"/>
              </a:spcBef>
              <a:spcAft>
                <a:spcPct val="0"/>
              </a:spcAft>
              <a:buChar char="»"/>
              <a:defRPr sz="1300">
                <a:solidFill>
                  <a:schemeClr val="tx1"/>
                </a:solidFill>
                <a:latin typeface="Gill Sans MT Light" panose="020B0302020104020203" pitchFamily="34" charset="0"/>
                <a:ea typeface="Osaka" charset="-128"/>
              </a:defRPr>
            </a:lvl6pPr>
            <a:lvl7pPr marL="2971800" indent="-228600" defTabSz="989013" eaLnBrk="0" fontAlgn="base" hangingPunct="0">
              <a:spcBef>
                <a:spcPct val="20000"/>
              </a:spcBef>
              <a:spcAft>
                <a:spcPct val="0"/>
              </a:spcAft>
              <a:buChar char="»"/>
              <a:defRPr sz="1300">
                <a:solidFill>
                  <a:schemeClr val="tx1"/>
                </a:solidFill>
                <a:latin typeface="Gill Sans MT Light" panose="020B0302020104020203" pitchFamily="34" charset="0"/>
                <a:ea typeface="Osaka" charset="-128"/>
              </a:defRPr>
            </a:lvl7pPr>
            <a:lvl8pPr marL="3429000" indent="-228600" defTabSz="989013" eaLnBrk="0" fontAlgn="base" hangingPunct="0">
              <a:spcBef>
                <a:spcPct val="20000"/>
              </a:spcBef>
              <a:spcAft>
                <a:spcPct val="0"/>
              </a:spcAft>
              <a:buChar char="»"/>
              <a:defRPr sz="1300">
                <a:solidFill>
                  <a:schemeClr val="tx1"/>
                </a:solidFill>
                <a:latin typeface="Gill Sans MT Light" panose="020B0302020104020203" pitchFamily="34" charset="0"/>
                <a:ea typeface="Osaka" charset="-128"/>
              </a:defRPr>
            </a:lvl8pPr>
            <a:lvl9pPr marL="3886200" indent="-228600" defTabSz="989013" eaLnBrk="0" fontAlgn="base" hangingPunct="0">
              <a:spcBef>
                <a:spcPct val="20000"/>
              </a:spcBef>
              <a:spcAft>
                <a:spcPct val="0"/>
              </a:spcAft>
              <a:buChar char="»"/>
              <a:defRPr sz="1300">
                <a:solidFill>
                  <a:schemeClr val="tx1"/>
                </a:solidFill>
                <a:latin typeface="Gill Sans MT Light" panose="020B0302020104020203" pitchFamily="34" charset="0"/>
                <a:ea typeface="Osaka" charset="-128"/>
              </a:defRPr>
            </a:lvl9pPr>
          </a:lstStyle>
          <a:p>
            <a:pPr algn="ctr">
              <a:spcBef>
                <a:spcPct val="0"/>
              </a:spcBef>
              <a:buClrTx/>
              <a:buFontTx/>
              <a:buNone/>
            </a:pPr>
            <a:r>
              <a:rPr lang="en-GB" altLang="en-US" sz="2600">
                <a:solidFill>
                  <a:schemeClr val="bg1"/>
                </a:solidFill>
                <a:latin typeface="Georgia" panose="02040502050405020303" pitchFamily="18" charset="0"/>
                <a:ea typeface="ヒラギノ角ゴ Pro W3" charset="-128"/>
              </a:rPr>
              <a:t>EP Global Opportunities Trust plc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6A8CA-4DF2-4032-A714-D021567CA8F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BE99D1-68C4-43EA-91D2-D10936843F04}"/>
              </a:ext>
            </a:extLst>
          </p:cNvPr>
          <p:cNvSpPr>
            <a:spLocks noGrp="1"/>
          </p:cNvSpPr>
          <p:nvPr>
            <p:ph idx="1"/>
          </p:nvPr>
        </p:nvSpPr>
        <p:spPr>
          <a:xfrm>
            <a:off x="742950" y="1484784"/>
            <a:ext cx="8420100" cy="4611216"/>
          </a:xfrm>
        </p:spPr>
        <p:txBody>
          <a:bodyPr/>
          <a:lstStyle/>
          <a:p>
            <a:pPr algn="just">
              <a:buClr>
                <a:srgbClr val="4A7729"/>
              </a:buClr>
              <a:defRPr/>
            </a:pPr>
            <a:r>
              <a:rPr lang="en-GB" altLang="en-US" kern="1200" dirty="0">
                <a:solidFill>
                  <a:srgbClr val="000000"/>
                </a:solidFill>
                <a:ea typeface="Osaka" charset="-128"/>
                <a:cs typeface="Arial" panose="020B0604020202020204" pitchFamily="34" charset="0"/>
              </a:rPr>
              <a:t>At the beginning of 2020 we felt that markets were underpinned not by valuation but by the promise of fiscal and monetary policy support</a:t>
            </a:r>
          </a:p>
          <a:p>
            <a:pPr algn="just">
              <a:buClr>
                <a:srgbClr val="4A7729"/>
              </a:buClr>
              <a:defRPr/>
            </a:pPr>
            <a:endParaRPr lang="en-GB" altLang="en-US" kern="1200" dirty="0">
              <a:solidFill>
                <a:srgbClr val="000000"/>
              </a:solidFill>
              <a:ea typeface="Osaka" charset="-128"/>
              <a:cs typeface="Arial" panose="020B0604020202020204" pitchFamily="34" charset="0"/>
            </a:endParaRPr>
          </a:p>
          <a:p>
            <a:pPr algn="just">
              <a:buClr>
                <a:srgbClr val="4A7729"/>
              </a:buClr>
              <a:defRPr/>
            </a:pPr>
            <a:r>
              <a:rPr lang="en-GB" altLang="en-US" kern="1200" dirty="0">
                <a:solidFill>
                  <a:srgbClr val="000000"/>
                </a:solidFill>
                <a:ea typeface="Osaka" charset="-128"/>
                <a:cs typeface="Arial" panose="020B0604020202020204" pitchFamily="34" charset="0"/>
              </a:rPr>
              <a:t>This support stemmed partly from the forthcoming US election and partly because of a gradual evolution since the GFC where the ‘authorities were underwriting asset values’</a:t>
            </a:r>
          </a:p>
          <a:p>
            <a:pPr algn="just">
              <a:buClr>
                <a:srgbClr val="4A7729"/>
              </a:buClr>
              <a:defRPr/>
            </a:pPr>
            <a:endParaRPr lang="en-GB" altLang="en-US" kern="1200" dirty="0">
              <a:solidFill>
                <a:srgbClr val="000000"/>
              </a:solidFill>
              <a:ea typeface="Osaka" charset="-128"/>
              <a:cs typeface="Arial" panose="020B0604020202020204" pitchFamily="34" charset="0"/>
            </a:endParaRPr>
          </a:p>
          <a:p>
            <a:pPr algn="just">
              <a:buClr>
                <a:srgbClr val="4A7729"/>
              </a:buClr>
              <a:defRPr/>
            </a:pPr>
            <a:r>
              <a:rPr lang="en-GB" altLang="en-US" kern="1200" dirty="0">
                <a:solidFill>
                  <a:srgbClr val="000000"/>
                </a:solidFill>
                <a:ea typeface="Osaka" charset="-128"/>
                <a:cs typeface="Arial" panose="020B0604020202020204" pitchFamily="34" charset="0"/>
              </a:rPr>
              <a:t>One would have thought that the unprecedented rise in debt levels caused by the pandemic - on top of an already elevated level - might have given asset markets some pause for thought</a:t>
            </a:r>
          </a:p>
          <a:p>
            <a:pPr algn="just">
              <a:buClr>
                <a:srgbClr val="4A7729"/>
              </a:buClr>
              <a:defRPr/>
            </a:pPr>
            <a:endParaRPr lang="en-GB" altLang="en-US" kern="1200" dirty="0">
              <a:solidFill>
                <a:srgbClr val="000000"/>
              </a:solidFill>
              <a:ea typeface="Osaka" charset="-128"/>
              <a:cs typeface="Arial" panose="020B0604020202020204" pitchFamily="34" charset="0"/>
            </a:endParaRPr>
          </a:p>
          <a:p>
            <a:pPr algn="just">
              <a:buClr>
                <a:srgbClr val="4A7729"/>
              </a:buClr>
              <a:defRPr/>
            </a:pPr>
            <a:r>
              <a:rPr lang="en-GB" altLang="en-US" kern="1200" dirty="0">
                <a:solidFill>
                  <a:srgbClr val="000000"/>
                </a:solidFill>
                <a:ea typeface="Osaka" charset="-128"/>
                <a:cs typeface="Arial" panose="020B0604020202020204" pitchFamily="34" charset="0"/>
              </a:rPr>
              <a:t>The out-turn was proof that the history of government support has temporarily vaccinated markets against most forms of disturbance</a:t>
            </a:r>
          </a:p>
          <a:p>
            <a:pPr algn="just">
              <a:buClr>
                <a:srgbClr val="4A7729"/>
              </a:buClr>
              <a:defRPr/>
            </a:pPr>
            <a:endParaRPr lang="en-GB" altLang="en-US" kern="1200" dirty="0">
              <a:solidFill>
                <a:srgbClr val="000000"/>
              </a:solidFill>
              <a:ea typeface="Osaka" charset="-128"/>
              <a:cs typeface="Arial" panose="020B0604020202020204" pitchFamily="34" charset="0"/>
            </a:endParaRPr>
          </a:p>
          <a:p>
            <a:pPr algn="just">
              <a:buClr>
                <a:srgbClr val="4A7729"/>
              </a:buClr>
              <a:defRPr/>
            </a:pPr>
            <a:r>
              <a:rPr lang="en-GB" altLang="en-US" kern="1200" dirty="0">
                <a:solidFill>
                  <a:srgbClr val="000000"/>
                </a:solidFill>
                <a:ea typeface="Osaka" charset="-128"/>
                <a:cs typeface="Arial" panose="020B0604020202020204" pitchFamily="34" charset="0"/>
              </a:rPr>
              <a:t>The main question now is: how long can interest rates be determined by government action rather than the market?</a:t>
            </a:r>
          </a:p>
        </p:txBody>
      </p:sp>
      <p:sp>
        <p:nvSpPr>
          <p:cNvPr id="4" name="Footer Placeholder 3">
            <a:extLst>
              <a:ext uri="{FF2B5EF4-FFF2-40B4-BE49-F238E27FC236}">
                <a16:creationId xmlns:a16="http://schemas.microsoft.com/office/drawing/2014/main" id="{C7BC4357-111D-49FD-8A19-018EE6C0DED2}"/>
              </a:ext>
            </a:extLst>
          </p:cNvPr>
          <p:cNvSpPr>
            <a:spLocks noGrp="1"/>
          </p:cNvSpPr>
          <p:nvPr>
            <p:ph type="ftr" sz="quarter" idx="10"/>
          </p:nvPr>
        </p:nvSpPr>
        <p:spPr/>
        <p:txBody>
          <a:bodyPr/>
          <a:lstStyle/>
          <a:p>
            <a:pPr>
              <a:defRPr/>
            </a:pPr>
            <a:r>
              <a:rPr lang="en-US" altLang="en-US"/>
              <a:t>Edinburgh Partners</a:t>
            </a:r>
            <a:endParaRPr lang="en-US" altLang="en-US" sz="1400">
              <a:latin typeface="Arial" pitchFamily="34" charset="0"/>
            </a:endParaRPr>
          </a:p>
        </p:txBody>
      </p:sp>
      <p:grpSp>
        <p:nvGrpSpPr>
          <p:cNvPr id="5" name="Group 9">
            <a:extLst>
              <a:ext uri="{FF2B5EF4-FFF2-40B4-BE49-F238E27FC236}">
                <a16:creationId xmlns:a16="http://schemas.microsoft.com/office/drawing/2014/main" id="{9051A7C8-AFAE-4DC9-9928-53265FDB6D93}"/>
              </a:ext>
            </a:extLst>
          </p:cNvPr>
          <p:cNvGrpSpPr>
            <a:grpSpLocks/>
          </p:cNvGrpSpPr>
          <p:nvPr/>
        </p:nvGrpSpPr>
        <p:grpSpPr bwMode="auto">
          <a:xfrm>
            <a:off x="631031" y="234156"/>
            <a:ext cx="8643938" cy="1055688"/>
            <a:chOff x="0" y="0"/>
            <a:chExt cx="10772" cy="1985"/>
          </a:xfrm>
        </p:grpSpPr>
        <p:sp>
          <p:nvSpPr>
            <p:cNvPr id="6" name="Rectangle 10">
              <a:extLst>
                <a:ext uri="{FF2B5EF4-FFF2-40B4-BE49-F238E27FC236}">
                  <a16:creationId xmlns:a16="http://schemas.microsoft.com/office/drawing/2014/main" id="{2F1E324B-DBBC-4700-BE4D-8B99EC88063D}"/>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7" name="Rectangle 11">
              <a:extLst>
                <a:ext uri="{FF2B5EF4-FFF2-40B4-BE49-F238E27FC236}">
                  <a16:creationId xmlns:a16="http://schemas.microsoft.com/office/drawing/2014/main" id="{F1BFE6E9-90B8-48D5-AD3B-DF76DBDE2128}"/>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8" name="Rectangle 12">
              <a:extLst>
                <a:ext uri="{FF2B5EF4-FFF2-40B4-BE49-F238E27FC236}">
                  <a16:creationId xmlns:a16="http://schemas.microsoft.com/office/drawing/2014/main" id="{0A746800-C9A4-4438-A5E7-0A0E7AC35C90}"/>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9" name="Picture 13">
              <a:extLst>
                <a:ext uri="{FF2B5EF4-FFF2-40B4-BE49-F238E27FC236}">
                  <a16:creationId xmlns:a16="http://schemas.microsoft.com/office/drawing/2014/main" id="{778C144B-D0B6-4173-B978-EAF32F8BE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E474CD07-7B6C-48D8-AF3D-828B939039EC}"/>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sp>
        <p:nvSpPr>
          <p:cNvPr id="12" name="TextBox 11">
            <a:extLst>
              <a:ext uri="{FF2B5EF4-FFF2-40B4-BE49-F238E27FC236}">
                <a16:creationId xmlns:a16="http://schemas.microsoft.com/office/drawing/2014/main" id="{26CD3C35-9327-42E7-BE84-96C898FE908C}"/>
              </a:ext>
            </a:extLst>
          </p:cNvPr>
          <p:cNvSpPr txBox="1"/>
          <p:nvPr/>
        </p:nvSpPr>
        <p:spPr>
          <a:xfrm>
            <a:off x="3728864" y="548680"/>
            <a:ext cx="4704910" cy="523220"/>
          </a:xfrm>
          <a:prstGeom prst="rect">
            <a:avLst/>
          </a:prstGeom>
          <a:noFill/>
        </p:spPr>
        <p:txBody>
          <a:bodyPr wrap="square">
            <a:spAutoFit/>
          </a:bodyPr>
          <a:lstStyle/>
          <a:p>
            <a:pPr marL="0" indent="0">
              <a:buClr>
                <a:srgbClr val="4A7729"/>
              </a:buClr>
              <a:buFont typeface="Wingdings" panose="05000000000000000000" pitchFamily="2" charset="2"/>
              <a:buNone/>
              <a:defRPr/>
            </a:pPr>
            <a:r>
              <a:rPr lang="en-GB" sz="2800" kern="1200" dirty="0">
                <a:solidFill>
                  <a:schemeClr val="bg1"/>
                </a:solidFill>
                <a:ea typeface="Osaka" charset="-128"/>
                <a:cs typeface="Arial" panose="020B0604020202020204" pitchFamily="34" charset="0"/>
              </a:rPr>
              <a:t>Market Commentary 2020</a:t>
            </a:r>
          </a:p>
        </p:txBody>
      </p:sp>
    </p:spTree>
    <p:extLst>
      <p:ext uri="{BB962C8B-B14F-4D97-AF65-F5344CB8AC3E}">
        <p14:creationId xmlns:p14="http://schemas.microsoft.com/office/powerpoint/2010/main" val="2193201075"/>
      </p:ext>
    </p:extLst>
  </p:cSld>
  <p:clrMapOvr>
    <a:masterClrMapping/>
  </p:clrMapOvr>
  <mc:AlternateContent xmlns:mc="http://schemas.openxmlformats.org/markup-compatibility/2006" xmlns:p14="http://schemas.microsoft.com/office/powerpoint/2010/main">
    <mc:Choice Requires="p14">
      <p:transition spd="slow" p14:dur="2000" advTm="119780"/>
    </mc:Choice>
    <mc:Fallback xmlns="">
      <p:transition spd="slow" advTm="11978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9312-4012-4D11-B590-2EC560B24C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44FC7F4-7009-4FA2-B062-C432040D50CD}"/>
              </a:ext>
            </a:extLst>
          </p:cNvPr>
          <p:cNvSpPr>
            <a:spLocks noGrp="1"/>
          </p:cNvSpPr>
          <p:nvPr>
            <p:ph idx="1"/>
          </p:nvPr>
        </p:nvSpPr>
        <p:spPr>
          <a:xfrm>
            <a:off x="742950" y="1988840"/>
            <a:ext cx="8420100" cy="4107160"/>
          </a:xfrm>
        </p:spPr>
        <p:txBody>
          <a:bodyPr/>
          <a:lstStyle/>
          <a:p>
            <a:pPr algn="just">
              <a:buClr>
                <a:srgbClr val="4A7729"/>
              </a:buClr>
              <a:defRPr/>
            </a:pPr>
            <a:endParaRPr lang="en-GB" kern="1200">
              <a:solidFill>
                <a:srgbClr val="000000"/>
              </a:solidFill>
              <a:latin typeface="Arial" panose="020B0604020202020204" pitchFamily="34" charset="0"/>
              <a:ea typeface="Osaka" charset="-128"/>
              <a:cs typeface="Arial" panose="020B0604020202020204" pitchFamily="34" charset="0"/>
            </a:endParaRPr>
          </a:p>
          <a:p>
            <a:pPr algn="just">
              <a:buClr>
                <a:srgbClr val="4A7729"/>
              </a:buClr>
              <a:defRPr/>
            </a:pPr>
            <a:endParaRPr lang="en-GB" kern="1200">
              <a:solidFill>
                <a:srgbClr val="000000"/>
              </a:solidFill>
              <a:latin typeface="Arial" panose="020B0604020202020204" pitchFamily="34" charset="0"/>
              <a:ea typeface="Osaka" charset="-128"/>
              <a:cs typeface="Arial" panose="020B0604020202020204" pitchFamily="34" charset="0"/>
            </a:endParaRPr>
          </a:p>
        </p:txBody>
      </p:sp>
      <p:sp>
        <p:nvSpPr>
          <p:cNvPr id="4" name="Footer Placeholder 3">
            <a:extLst>
              <a:ext uri="{FF2B5EF4-FFF2-40B4-BE49-F238E27FC236}">
                <a16:creationId xmlns:a16="http://schemas.microsoft.com/office/drawing/2014/main" id="{2956C64A-28DD-49C5-B860-78F9B7C52FDD}"/>
              </a:ext>
            </a:extLst>
          </p:cNvPr>
          <p:cNvSpPr>
            <a:spLocks noGrp="1"/>
          </p:cNvSpPr>
          <p:nvPr>
            <p:ph type="ftr" sz="quarter" idx="10"/>
          </p:nvPr>
        </p:nvSpPr>
        <p:spPr/>
        <p:txBody>
          <a:bodyPr/>
          <a:lstStyle/>
          <a:p>
            <a:pPr>
              <a:defRPr/>
            </a:pPr>
            <a:r>
              <a:rPr lang="en-US" altLang="en-US"/>
              <a:t>Edinburgh Partners</a:t>
            </a:r>
            <a:endParaRPr lang="en-US" altLang="en-US" sz="1400">
              <a:latin typeface="Arial" pitchFamily="34" charset="0"/>
            </a:endParaRPr>
          </a:p>
        </p:txBody>
      </p:sp>
      <p:grpSp>
        <p:nvGrpSpPr>
          <p:cNvPr id="5" name="Group 9">
            <a:extLst>
              <a:ext uri="{FF2B5EF4-FFF2-40B4-BE49-F238E27FC236}">
                <a16:creationId xmlns:a16="http://schemas.microsoft.com/office/drawing/2014/main" id="{F1DB4379-A1E5-48C1-94A8-5DD1F4C08F43}"/>
              </a:ext>
            </a:extLst>
          </p:cNvPr>
          <p:cNvGrpSpPr>
            <a:grpSpLocks/>
          </p:cNvGrpSpPr>
          <p:nvPr/>
        </p:nvGrpSpPr>
        <p:grpSpPr bwMode="auto">
          <a:xfrm>
            <a:off x="701675" y="231775"/>
            <a:ext cx="8643938" cy="1055688"/>
            <a:chOff x="0" y="0"/>
            <a:chExt cx="10772" cy="1985"/>
          </a:xfrm>
        </p:grpSpPr>
        <p:sp>
          <p:nvSpPr>
            <p:cNvPr id="6" name="Rectangle 10">
              <a:extLst>
                <a:ext uri="{FF2B5EF4-FFF2-40B4-BE49-F238E27FC236}">
                  <a16:creationId xmlns:a16="http://schemas.microsoft.com/office/drawing/2014/main" id="{BCB9205A-16D9-4C42-BF20-809074A00B09}"/>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7" name="Rectangle 11">
              <a:extLst>
                <a:ext uri="{FF2B5EF4-FFF2-40B4-BE49-F238E27FC236}">
                  <a16:creationId xmlns:a16="http://schemas.microsoft.com/office/drawing/2014/main" id="{A0ED6450-DF4F-41D3-8565-B3679E38FC30}"/>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8" name="Rectangle 12">
              <a:extLst>
                <a:ext uri="{FF2B5EF4-FFF2-40B4-BE49-F238E27FC236}">
                  <a16:creationId xmlns:a16="http://schemas.microsoft.com/office/drawing/2014/main" id="{5F0E9F95-DF28-499F-9120-C8FAE1FE5AF2}"/>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9" name="Picture 13">
              <a:extLst>
                <a:ext uri="{FF2B5EF4-FFF2-40B4-BE49-F238E27FC236}">
                  <a16:creationId xmlns:a16="http://schemas.microsoft.com/office/drawing/2014/main" id="{B54D199B-5190-43DA-AFEE-B81398CF0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0AF09D66-30AD-418A-A93C-6015CA5FB2DF}"/>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graphicFrame>
        <p:nvGraphicFramePr>
          <p:cNvPr id="16" name="Chart 15">
            <a:extLst>
              <a:ext uri="{FF2B5EF4-FFF2-40B4-BE49-F238E27FC236}">
                <a16:creationId xmlns:a16="http://schemas.microsoft.com/office/drawing/2014/main" id="{9342DEB3-FCD0-46DC-882C-F2111A6F8EF8}"/>
              </a:ext>
            </a:extLst>
          </p:cNvPr>
          <p:cNvGraphicFramePr>
            <a:graphicFrameLocks/>
          </p:cNvGraphicFramePr>
          <p:nvPr>
            <p:extLst>
              <p:ext uri="{D42A27DB-BD31-4B8C-83A1-F6EECF244321}">
                <p14:modId xmlns:p14="http://schemas.microsoft.com/office/powerpoint/2010/main" val="3791692756"/>
              </p:ext>
            </p:extLst>
          </p:nvPr>
        </p:nvGraphicFramePr>
        <p:xfrm>
          <a:off x="1424608" y="1556792"/>
          <a:ext cx="6624736"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541403A9-8892-46AE-B9F2-9B896F218EDC}"/>
              </a:ext>
            </a:extLst>
          </p:cNvPr>
          <p:cNvSpPr txBox="1"/>
          <p:nvPr/>
        </p:nvSpPr>
        <p:spPr>
          <a:xfrm>
            <a:off x="4325113" y="6297590"/>
            <a:ext cx="4953000" cy="276999"/>
          </a:xfrm>
          <a:prstGeom prst="rect">
            <a:avLst/>
          </a:prstGeom>
          <a:noFill/>
        </p:spPr>
        <p:txBody>
          <a:bodyPr wrap="square">
            <a:spAutoFit/>
          </a:bodyPr>
          <a:lstStyle/>
          <a:p>
            <a:pPr algn="r" eaLnBrk="1" hangingPunct="1">
              <a:spcBef>
                <a:spcPct val="50000"/>
              </a:spcBef>
              <a:buFontTx/>
              <a:buNone/>
            </a:pPr>
            <a:r>
              <a:rPr lang="en-GB" altLang="en-US" sz="1200"/>
              <a:t>Source: Edinburgh Partners Global Opportunities Trust plc, as at 31 </a:t>
            </a:r>
            <a:r>
              <a:rPr lang="en-GB" altLang="en-US"/>
              <a:t>Dec</a:t>
            </a:r>
            <a:r>
              <a:rPr lang="en-GB" altLang="en-US" sz="1200"/>
              <a:t> 20</a:t>
            </a:r>
          </a:p>
        </p:txBody>
      </p:sp>
      <p:sp>
        <p:nvSpPr>
          <p:cNvPr id="20" name="TextBox 19">
            <a:extLst>
              <a:ext uri="{FF2B5EF4-FFF2-40B4-BE49-F238E27FC236}">
                <a16:creationId xmlns:a16="http://schemas.microsoft.com/office/drawing/2014/main" id="{89F5CF28-816B-4DBB-838B-042C5BD27CDD}"/>
              </a:ext>
            </a:extLst>
          </p:cNvPr>
          <p:cNvSpPr txBox="1"/>
          <p:nvPr/>
        </p:nvSpPr>
        <p:spPr>
          <a:xfrm>
            <a:off x="3872880" y="482852"/>
            <a:ext cx="4953000" cy="523220"/>
          </a:xfrm>
          <a:prstGeom prst="rect">
            <a:avLst/>
          </a:prstGeom>
          <a:noFill/>
        </p:spPr>
        <p:txBody>
          <a:bodyPr wrap="square">
            <a:spAutoFit/>
          </a:bodyPr>
          <a:lstStyle/>
          <a:p>
            <a:pPr marL="0" indent="0" algn="just">
              <a:buClr>
                <a:srgbClr val="4A7729"/>
              </a:buClr>
              <a:buNone/>
              <a:defRPr/>
            </a:pPr>
            <a:r>
              <a:rPr lang="en-GB" sz="2800" kern="1200">
                <a:solidFill>
                  <a:schemeClr val="bg1"/>
                </a:solidFill>
                <a:latin typeface="+mj-lt"/>
                <a:ea typeface="Osaka" charset="-128"/>
                <a:cs typeface="Arial" panose="020B0604020202020204" pitchFamily="34" charset="0"/>
              </a:rPr>
              <a:t>       Covid Hit Stocks: 2020</a:t>
            </a:r>
          </a:p>
        </p:txBody>
      </p:sp>
      <p:sp>
        <p:nvSpPr>
          <p:cNvPr id="11" name="TextBox 10">
            <a:extLst>
              <a:ext uri="{FF2B5EF4-FFF2-40B4-BE49-F238E27FC236}">
                <a16:creationId xmlns:a16="http://schemas.microsoft.com/office/drawing/2014/main" id="{B3326595-041D-4627-90D0-6B179A04E87B}"/>
              </a:ext>
            </a:extLst>
          </p:cNvPr>
          <p:cNvSpPr txBox="1"/>
          <p:nvPr/>
        </p:nvSpPr>
        <p:spPr>
          <a:xfrm>
            <a:off x="928767" y="1368885"/>
            <a:ext cx="2800097" cy="307777"/>
          </a:xfrm>
          <a:prstGeom prst="rect">
            <a:avLst/>
          </a:prstGeom>
          <a:noFill/>
        </p:spPr>
        <p:txBody>
          <a:bodyPr wrap="square" rtlCol="0">
            <a:spAutoFit/>
          </a:bodyPr>
          <a:lstStyle/>
          <a:p>
            <a:r>
              <a:rPr lang="en-GB" sz="1400"/>
              <a:t>Bottom 10 Contributions by Stock</a:t>
            </a:r>
          </a:p>
        </p:txBody>
      </p:sp>
    </p:spTree>
    <p:extLst>
      <p:ext uri="{BB962C8B-B14F-4D97-AF65-F5344CB8AC3E}">
        <p14:creationId xmlns:p14="http://schemas.microsoft.com/office/powerpoint/2010/main" val="460630524"/>
      </p:ext>
    </p:extLst>
  </p:cSld>
  <p:clrMapOvr>
    <a:masterClrMapping/>
  </p:clrMapOvr>
  <mc:AlternateContent xmlns:mc="http://schemas.openxmlformats.org/markup-compatibility/2006" xmlns:p14="http://schemas.microsoft.com/office/powerpoint/2010/main">
    <mc:Choice Requires="p14">
      <p:transition spd="slow" p14:dur="2000" advTm="65253"/>
    </mc:Choice>
    <mc:Fallback xmlns="">
      <p:transition spd="slow" advTm="6525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9312-4012-4D11-B590-2EC560B24C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44FC7F4-7009-4FA2-B062-C432040D50CD}"/>
              </a:ext>
            </a:extLst>
          </p:cNvPr>
          <p:cNvSpPr>
            <a:spLocks noGrp="1"/>
          </p:cNvSpPr>
          <p:nvPr>
            <p:ph idx="1"/>
          </p:nvPr>
        </p:nvSpPr>
        <p:spPr>
          <a:xfrm>
            <a:off x="742950" y="1408721"/>
            <a:ext cx="8420100" cy="4687279"/>
          </a:xfrm>
        </p:spPr>
        <p:txBody>
          <a:bodyPr/>
          <a:lstStyle/>
          <a:p>
            <a:pPr algn="just">
              <a:buClr>
                <a:srgbClr val="4A7729"/>
              </a:buClr>
              <a:defRPr/>
            </a:pPr>
            <a:endParaRPr lang="en-GB" kern="1200">
              <a:solidFill>
                <a:srgbClr val="000000"/>
              </a:solidFill>
              <a:latin typeface="Arial" panose="020B0604020202020204" pitchFamily="34" charset="0"/>
              <a:ea typeface="Osaka" charset="-128"/>
              <a:cs typeface="Arial" panose="020B0604020202020204" pitchFamily="34" charset="0"/>
            </a:endParaRPr>
          </a:p>
          <a:p>
            <a:pPr algn="just">
              <a:buClr>
                <a:srgbClr val="4A7729"/>
              </a:buClr>
              <a:defRPr/>
            </a:pPr>
            <a:endParaRPr lang="en-GB" kern="1200">
              <a:solidFill>
                <a:srgbClr val="000000"/>
              </a:solidFill>
              <a:latin typeface="Arial" panose="020B0604020202020204" pitchFamily="34" charset="0"/>
              <a:ea typeface="Osaka" charset="-128"/>
              <a:cs typeface="Arial" panose="020B0604020202020204" pitchFamily="34" charset="0"/>
            </a:endParaRPr>
          </a:p>
        </p:txBody>
      </p:sp>
      <p:sp>
        <p:nvSpPr>
          <p:cNvPr id="4" name="Footer Placeholder 3">
            <a:extLst>
              <a:ext uri="{FF2B5EF4-FFF2-40B4-BE49-F238E27FC236}">
                <a16:creationId xmlns:a16="http://schemas.microsoft.com/office/drawing/2014/main" id="{2956C64A-28DD-49C5-B860-78F9B7C52FDD}"/>
              </a:ext>
            </a:extLst>
          </p:cNvPr>
          <p:cNvSpPr>
            <a:spLocks noGrp="1"/>
          </p:cNvSpPr>
          <p:nvPr>
            <p:ph type="ftr" sz="quarter" idx="10"/>
          </p:nvPr>
        </p:nvSpPr>
        <p:spPr/>
        <p:txBody>
          <a:bodyPr/>
          <a:lstStyle/>
          <a:p>
            <a:pPr>
              <a:defRPr/>
            </a:pPr>
            <a:r>
              <a:rPr lang="en-US" altLang="en-US"/>
              <a:t>Edinburgh Partners</a:t>
            </a:r>
            <a:endParaRPr lang="en-US" altLang="en-US" sz="1400">
              <a:latin typeface="Arial" pitchFamily="34" charset="0"/>
            </a:endParaRPr>
          </a:p>
        </p:txBody>
      </p:sp>
      <p:grpSp>
        <p:nvGrpSpPr>
          <p:cNvPr id="5" name="Group 9">
            <a:extLst>
              <a:ext uri="{FF2B5EF4-FFF2-40B4-BE49-F238E27FC236}">
                <a16:creationId xmlns:a16="http://schemas.microsoft.com/office/drawing/2014/main" id="{F1DB4379-A1E5-48C1-94A8-5DD1F4C08F43}"/>
              </a:ext>
            </a:extLst>
          </p:cNvPr>
          <p:cNvGrpSpPr>
            <a:grpSpLocks/>
          </p:cNvGrpSpPr>
          <p:nvPr/>
        </p:nvGrpSpPr>
        <p:grpSpPr bwMode="auto">
          <a:xfrm>
            <a:off x="701675" y="231775"/>
            <a:ext cx="8643938" cy="1055688"/>
            <a:chOff x="0" y="0"/>
            <a:chExt cx="10772" cy="1985"/>
          </a:xfrm>
        </p:grpSpPr>
        <p:sp>
          <p:nvSpPr>
            <p:cNvPr id="6" name="Rectangle 10">
              <a:extLst>
                <a:ext uri="{FF2B5EF4-FFF2-40B4-BE49-F238E27FC236}">
                  <a16:creationId xmlns:a16="http://schemas.microsoft.com/office/drawing/2014/main" id="{BCB9205A-16D9-4C42-BF20-809074A00B09}"/>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7" name="Rectangle 11">
              <a:extLst>
                <a:ext uri="{FF2B5EF4-FFF2-40B4-BE49-F238E27FC236}">
                  <a16:creationId xmlns:a16="http://schemas.microsoft.com/office/drawing/2014/main" id="{A0ED6450-DF4F-41D3-8565-B3679E38FC30}"/>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8" name="Rectangle 12">
              <a:extLst>
                <a:ext uri="{FF2B5EF4-FFF2-40B4-BE49-F238E27FC236}">
                  <a16:creationId xmlns:a16="http://schemas.microsoft.com/office/drawing/2014/main" id="{5F0E9F95-DF28-499F-9120-C8FAE1FE5AF2}"/>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9" name="Picture 13">
              <a:extLst>
                <a:ext uri="{FF2B5EF4-FFF2-40B4-BE49-F238E27FC236}">
                  <a16:creationId xmlns:a16="http://schemas.microsoft.com/office/drawing/2014/main" id="{B54D199B-5190-43DA-AFEE-B81398CF0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0AF09D66-30AD-418A-A93C-6015CA5FB2DF}"/>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sp>
        <p:nvSpPr>
          <p:cNvPr id="13" name="TextBox 12">
            <a:extLst>
              <a:ext uri="{FF2B5EF4-FFF2-40B4-BE49-F238E27FC236}">
                <a16:creationId xmlns:a16="http://schemas.microsoft.com/office/drawing/2014/main" id="{F7102401-3694-477F-8CAA-A05E164AA28F}"/>
              </a:ext>
            </a:extLst>
          </p:cNvPr>
          <p:cNvSpPr txBox="1"/>
          <p:nvPr/>
        </p:nvSpPr>
        <p:spPr>
          <a:xfrm>
            <a:off x="4325113" y="6297590"/>
            <a:ext cx="4953000" cy="276999"/>
          </a:xfrm>
          <a:prstGeom prst="rect">
            <a:avLst/>
          </a:prstGeom>
          <a:noFill/>
        </p:spPr>
        <p:txBody>
          <a:bodyPr wrap="square">
            <a:spAutoFit/>
          </a:bodyPr>
          <a:lstStyle/>
          <a:p>
            <a:pPr algn="r" eaLnBrk="1" hangingPunct="1">
              <a:spcBef>
                <a:spcPct val="50000"/>
              </a:spcBef>
              <a:buFontTx/>
              <a:buNone/>
            </a:pPr>
            <a:r>
              <a:rPr lang="en-GB" altLang="en-US" sz="1200"/>
              <a:t>Source: Edinburgh Partners Global Opportunities Trust plc, as at 31 </a:t>
            </a:r>
            <a:r>
              <a:rPr lang="en-GB" altLang="en-US"/>
              <a:t>Dec</a:t>
            </a:r>
            <a:r>
              <a:rPr lang="en-GB" altLang="en-US" sz="1200"/>
              <a:t> 20</a:t>
            </a:r>
          </a:p>
        </p:txBody>
      </p:sp>
      <p:sp>
        <p:nvSpPr>
          <p:cNvPr id="15" name="TextBox 14">
            <a:extLst>
              <a:ext uri="{FF2B5EF4-FFF2-40B4-BE49-F238E27FC236}">
                <a16:creationId xmlns:a16="http://schemas.microsoft.com/office/drawing/2014/main" id="{02CD4675-D742-4362-A89F-2DFC51254C79}"/>
              </a:ext>
            </a:extLst>
          </p:cNvPr>
          <p:cNvSpPr txBox="1"/>
          <p:nvPr/>
        </p:nvSpPr>
        <p:spPr>
          <a:xfrm>
            <a:off x="3921172" y="522127"/>
            <a:ext cx="4953000" cy="523220"/>
          </a:xfrm>
          <a:prstGeom prst="rect">
            <a:avLst/>
          </a:prstGeom>
          <a:noFill/>
        </p:spPr>
        <p:txBody>
          <a:bodyPr wrap="square">
            <a:spAutoFit/>
          </a:bodyPr>
          <a:lstStyle/>
          <a:p>
            <a:pPr marL="0" indent="0" algn="just">
              <a:buClr>
                <a:srgbClr val="4A7729"/>
              </a:buClr>
              <a:buNone/>
              <a:defRPr/>
            </a:pPr>
            <a:r>
              <a:rPr lang="en-GB" sz="2800" kern="1200">
                <a:solidFill>
                  <a:schemeClr val="bg1"/>
                </a:solidFill>
                <a:latin typeface="+mj-lt"/>
                <a:ea typeface="Osaka" charset="-128"/>
                <a:cs typeface="Arial" panose="020B0604020202020204" pitchFamily="34" charset="0"/>
              </a:rPr>
              <a:t>Tech Heroes: 2020</a:t>
            </a:r>
          </a:p>
        </p:txBody>
      </p:sp>
      <p:sp>
        <p:nvSpPr>
          <p:cNvPr id="14" name="TextBox 13">
            <a:extLst>
              <a:ext uri="{FF2B5EF4-FFF2-40B4-BE49-F238E27FC236}">
                <a16:creationId xmlns:a16="http://schemas.microsoft.com/office/drawing/2014/main" id="{B6C6B1D9-5F9F-4519-8AF7-9E221CCB6D2C}"/>
              </a:ext>
            </a:extLst>
          </p:cNvPr>
          <p:cNvSpPr txBox="1"/>
          <p:nvPr/>
        </p:nvSpPr>
        <p:spPr>
          <a:xfrm>
            <a:off x="928767" y="1368885"/>
            <a:ext cx="5896441" cy="307777"/>
          </a:xfrm>
          <a:prstGeom prst="rect">
            <a:avLst/>
          </a:prstGeom>
          <a:noFill/>
        </p:spPr>
        <p:txBody>
          <a:bodyPr wrap="square" rtlCol="0">
            <a:spAutoFit/>
          </a:bodyPr>
          <a:lstStyle/>
          <a:p>
            <a:r>
              <a:rPr lang="en-GB" sz="1400"/>
              <a:t>Absolute Contributions for 12 months to December 2020 Performance %</a:t>
            </a:r>
          </a:p>
        </p:txBody>
      </p:sp>
      <p:graphicFrame>
        <p:nvGraphicFramePr>
          <p:cNvPr id="16" name="Chart 15">
            <a:extLst>
              <a:ext uri="{FF2B5EF4-FFF2-40B4-BE49-F238E27FC236}">
                <a16:creationId xmlns:a16="http://schemas.microsoft.com/office/drawing/2014/main" id="{13DEF6E1-6121-4365-8F86-1F6106CD19E3}"/>
              </a:ext>
            </a:extLst>
          </p:cNvPr>
          <p:cNvGraphicFramePr>
            <a:graphicFrameLocks/>
          </p:cNvGraphicFramePr>
          <p:nvPr>
            <p:extLst>
              <p:ext uri="{D42A27DB-BD31-4B8C-83A1-F6EECF244321}">
                <p14:modId xmlns:p14="http://schemas.microsoft.com/office/powerpoint/2010/main" val="2100889815"/>
              </p:ext>
            </p:extLst>
          </p:nvPr>
        </p:nvGraphicFramePr>
        <p:xfrm>
          <a:off x="-663624" y="1899056"/>
          <a:ext cx="7848872" cy="4278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9808184"/>
      </p:ext>
    </p:extLst>
  </p:cSld>
  <p:clrMapOvr>
    <a:masterClrMapping/>
  </p:clrMapOvr>
  <mc:AlternateContent xmlns:mc="http://schemas.openxmlformats.org/markup-compatibility/2006" xmlns:p14="http://schemas.microsoft.com/office/powerpoint/2010/main">
    <mc:Choice Requires="p14">
      <p:transition spd="slow" p14:dur="2000" advTm="108527"/>
    </mc:Choice>
    <mc:Fallback xmlns="">
      <p:transition spd="slow" advTm="10852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9312-4012-4D11-B590-2EC560B24CB7}"/>
              </a:ext>
            </a:extLst>
          </p:cNvPr>
          <p:cNvSpPr>
            <a:spLocks noGrp="1"/>
          </p:cNvSpPr>
          <p:nvPr>
            <p:ph type="title"/>
          </p:nvPr>
        </p:nvSpPr>
        <p:spPr/>
        <p:txBody>
          <a:bodyPr/>
          <a:lstStyle/>
          <a:p>
            <a:endParaRPr lang="en-GB"/>
          </a:p>
        </p:txBody>
      </p:sp>
      <p:sp>
        <p:nvSpPr>
          <p:cNvPr id="4" name="Footer Placeholder 3">
            <a:extLst>
              <a:ext uri="{FF2B5EF4-FFF2-40B4-BE49-F238E27FC236}">
                <a16:creationId xmlns:a16="http://schemas.microsoft.com/office/drawing/2014/main" id="{2956C64A-28DD-49C5-B860-78F9B7C52FDD}"/>
              </a:ext>
            </a:extLst>
          </p:cNvPr>
          <p:cNvSpPr>
            <a:spLocks noGrp="1"/>
          </p:cNvSpPr>
          <p:nvPr>
            <p:ph type="ftr" sz="quarter" idx="10"/>
          </p:nvPr>
        </p:nvSpPr>
        <p:spPr/>
        <p:txBody>
          <a:bodyPr/>
          <a:lstStyle/>
          <a:p>
            <a:pPr>
              <a:defRPr/>
            </a:pPr>
            <a:r>
              <a:rPr lang="en-US" altLang="en-US"/>
              <a:t>Edinburgh Partners</a:t>
            </a:r>
            <a:endParaRPr lang="en-US" altLang="en-US" sz="1400">
              <a:latin typeface="Arial" pitchFamily="34" charset="0"/>
            </a:endParaRPr>
          </a:p>
        </p:txBody>
      </p:sp>
      <p:grpSp>
        <p:nvGrpSpPr>
          <p:cNvPr id="5" name="Group 9">
            <a:extLst>
              <a:ext uri="{FF2B5EF4-FFF2-40B4-BE49-F238E27FC236}">
                <a16:creationId xmlns:a16="http://schemas.microsoft.com/office/drawing/2014/main" id="{F1DB4379-A1E5-48C1-94A8-5DD1F4C08F43}"/>
              </a:ext>
            </a:extLst>
          </p:cNvPr>
          <p:cNvGrpSpPr>
            <a:grpSpLocks/>
          </p:cNvGrpSpPr>
          <p:nvPr/>
        </p:nvGrpSpPr>
        <p:grpSpPr bwMode="auto">
          <a:xfrm>
            <a:off x="701675" y="231775"/>
            <a:ext cx="8643938" cy="1055688"/>
            <a:chOff x="0" y="0"/>
            <a:chExt cx="10772" cy="1985"/>
          </a:xfrm>
        </p:grpSpPr>
        <p:sp>
          <p:nvSpPr>
            <p:cNvPr id="6" name="Rectangle 10">
              <a:extLst>
                <a:ext uri="{FF2B5EF4-FFF2-40B4-BE49-F238E27FC236}">
                  <a16:creationId xmlns:a16="http://schemas.microsoft.com/office/drawing/2014/main" id="{BCB9205A-16D9-4C42-BF20-809074A00B09}"/>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7" name="Rectangle 11">
              <a:extLst>
                <a:ext uri="{FF2B5EF4-FFF2-40B4-BE49-F238E27FC236}">
                  <a16:creationId xmlns:a16="http://schemas.microsoft.com/office/drawing/2014/main" id="{A0ED6450-DF4F-41D3-8565-B3679E38FC30}"/>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8" name="Rectangle 12">
              <a:extLst>
                <a:ext uri="{FF2B5EF4-FFF2-40B4-BE49-F238E27FC236}">
                  <a16:creationId xmlns:a16="http://schemas.microsoft.com/office/drawing/2014/main" id="{5F0E9F95-DF28-499F-9120-C8FAE1FE5AF2}"/>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9" name="Picture 13">
              <a:extLst>
                <a:ext uri="{FF2B5EF4-FFF2-40B4-BE49-F238E27FC236}">
                  <a16:creationId xmlns:a16="http://schemas.microsoft.com/office/drawing/2014/main" id="{B54D199B-5190-43DA-AFEE-B81398CF0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0AF09D66-30AD-418A-A93C-6015CA5FB2DF}"/>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sp>
        <p:nvSpPr>
          <p:cNvPr id="14" name="TextBox 13">
            <a:extLst>
              <a:ext uri="{FF2B5EF4-FFF2-40B4-BE49-F238E27FC236}">
                <a16:creationId xmlns:a16="http://schemas.microsoft.com/office/drawing/2014/main" id="{56BDD92A-BF33-4B5D-949A-71B284E21914}"/>
              </a:ext>
            </a:extLst>
          </p:cNvPr>
          <p:cNvSpPr txBox="1"/>
          <p:nvPr/>
        </p:nvSpPr>
        <p:spPr>
          <a:xfrm>
            <a:off x="4325113" y="6297590"/>
            <a:ext cx="4953000" cy="276999"/>
          </a:xfrm>
          <a:prstGeom prst="rect">
            <a:avLst/>
          </a:prstGeom>
          <a:noFill/>
        </p:spPr>
        <p:txBody>
          <a:bodyPr wrap="square">
            <a:spAutoFit/>
          </a:bodyPr>
          <a:lstStyle/>
          <a:p>
            <a:pPr algn="r" eaLnBrk="1" hangingPunct="1">
              <a:spcBef>
                <a:spcPct val="50000"/>
              </a:spcBef>
              <a:buFontTx/>
              <a:buNone/>
            </a:pPr>
            <a:r>
              <a:rPr lang="en-GB" altLang="en-US" sz="1200"/>
              <a:t>Source: Edinburgh Partners Global Opportunities Trust plc, as at 31 Mar 21</a:t>
            </a:r>
          </a:p>
        </p:txBody>
      </p:sp>
      <p:sp>
        <p:nvSpPr>
          <p:cNvPr id="15" name="TextBox 14">
            <a:extLst>
              <a:ext uri="{FF2B5EF4-FFF2-40B4-BE49-F238E27FC236}">
                <a16:creationId xmlns:a16="http://schemas.microsoft.com/office/drawing/2014/main" id="{7479AE61-0FDA-447A-91EE-F5B6B86ECD97}"/>
              </a:ext>
            </a:extLst>
          </p:cNvPr>
          <p:cNvSpPr txBox="1"/>
          <p:nvPr/>
        </p:nvSpPr>
        <p:spPr>
          <a:xfrm>
            <a:off x="3113825" y="487211"/>
            <a:ext cx="5774644" cy="492443"/>
          </a:xfrm>
          <a:prstGeom prst="rect">
            <a:avLst/>
          </a:prstGeom>
          <a:noFill/>
        </p:spPr>
        <p:txBody>
          <a:bodyPr wrap="square">
            <a:spAutoFit/>
          </a:bodyPr>
          <a:lstStyle/>
          <a:p>
            <a:pPr marL="0" indent="0" algn="just">
              <a:buClr>
                <a:srgbClr val="4A7729"/>
              </a:buClr>
              <a:buNone/>
              <a:defRPr/>
            </a:pPr>
            <a:r>
              <a:rPr lang="en-GB" sz="2600">
                <a:solidFill>
                  <a:schemeClr val="bg1"/>
                </a:solidFill>
                <a:latin typeface="+mj-lt"/>
              </a:rPr>
              <a:t>Liquidity Continues to Rise, Tech Reduced</a:t>
            </a:r>
            <a:endParaRPr lang="en-GB" sz="2600" kern="1200">
              <a:solidFill>
                <a:schemeClr val="bg1"/>
              </a:solidFill>
              <a:latin typeface="+mj-lt"/>
              <a:ea typeface="Osaka" charset="-128"/>
              <a:cs typeface="Arial" panose="020B0604020202020204" pitchFamily="34" charset="0"/>
            </a:endParaRPr>
          </a:p>
        </p:txBody>
      </p:sp>
      <p:sp>
        <p:nvSpPr>
          <p:cNvPr id="16" name="TextBox 15">
            <a:extLst>
              <a:ext uri="{FF2B5EF4-FFF2-40B4-BE49-F238E27FC236}">
                <a16:creationId xmlns:a16="http://schemas.microsoft.com/office/drawing/2014/main" id="{B1E6FAA6-2DA9-4CFD-BE14-0197E5D83729}"/>
              </a:ext>
            </a:extLst>
          </p:cNvPr>
          <p:cNvSpPr txBox="1"/>
          <p:nvPr/>
        </p:nvSpPr>
        <p:spPr>
          <a:xfrm>
            <a:off x="928767" y="1368885"/>
            <a:ext cx="5896441" cy="307777"/>
          </a:xfrm>
          <a:prstGeom prst="rect">
            <a:avLst/>
          </a:prstGeom>
          <a:noFill/>
        </p:spPr>
        <p:txBody>
          <a:bodyPr wrap="square" rtlCol="0">
            <a:spAutoFit/>
          </a:bodyPr>
          <a:lstStyle/>
          <a:p>
            <a:r>
              <a:rPr lang="en-GB" sz="1400"/>
              <a:t>Industrial Analysis of Assets (%)</a:t>
            </a:r>
          </a:p>
        </p:txBody>
      </p:sp>
      <p:graphicFrame>
        <p:nvGraphicFramePr>
          <p:cNvPr id="18" name="Chart 17">
            <a:extLst>
              <a:ext uri="{FF2B5EF4-FFF2-40B4-BE49-F238E27FC236}">
                <a16:creationId xmlns:a16="http://schemas.microsoft.com/office/drawing/2014/main" id="{189691FD-3FEC-454D-8BD7-C065698AD545}"/>
              </a:ext>
            </a:extLst>
          </p:cNvPr>
          <p:cNvGraphicFramePr>
            <a:graphicFrameLocks/>
          </p:cNvGraphicFramePr>
          <p:nvPr>
            <p:extLst>
              <p:ext uri="{D42A27DB-BD31-4B8C-83A1-F6EECF244321}">
                <p14:modId xmlns:p14="http://schemas.microsoft.com/office/powerpoint/2010/main" val="1225255348"/>
              </p:ext>
            </p:extLst>
          </p:nvPr>
        </p:nvGraphicFramePr>
        <p:xfrm>
          <a:off x="1784648" y="1549482"/>
          <a:ext cx="6408712" cy="4864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7178943"/>
      </p:ext>
    </p:extLst>
  </p:cSld>
  <p:clrMapOvr>
    <a:masterClrMapping/>
  </p:clrMapOvr>
  <mc:AlternateContent xmlns:mc="http://schemas.openxmlformats.org/markup-compatibility/2006" xmlns:p14="http://schemas.microsoft.com/office/powerpoint/2010/main">
    <mc:Choice Requires="p14">
      <p:transition spd="slow" p14:dur="2000" advTm="82375"/>
    </mc:Choice>
    <mc:Fallback xmlns="">
      <p:transition spd="slow" advTm="8237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9312-4012-4D11-B590-2EC560B24CB7}"/>
              </a:ext>
            </a:extLst>
          </p:cNvPr>
          <p:cNvSpPr>
            <a:spLocks noGrp="1"/>
          </p:cNvSpPr>
          <p:nvPr>
            <p:ph type="title"/>
          </p:nvPr>
        </p:nvSpPr>
        <p:spPr/>
        <p:txBody>
          <a:bodyPr/>
          <a:lstStyle/>
          <a:p>
            <a:endParaRPr lang="en-GB"/>
          </a:p>
        </p:txBody>
      </p:sp>
      <p:sp>
        <p:nvSpPr>
          <p:cNvPr id="4" name="Footer Placeholder 3">
            <a:extLst>
              <a:ext uri="{FF2B5EF4-FFF2-40B4-BE49-F238E27FC236}">
                <a16:creationId xmlns:a16="http://schemas.microsoft.com/office/drawing/2014/main" id="{2956C64A-28DD-49C5-B860-78F9B7C52FDD}"/>
              </a:ext>
            </a:extLst>
          </p:cNvPr>
          <p:cNvSpPr>
            <a:spLocks noGrp="1"/>
          </p:cNvSpPr>
          <p:nvPr>
            <p:ph type="ftr" sz="quarter" idx="10"/>
          </p:nvPr>
        </p:nvSpPr>
        <p:spPr/>
        <p:txBody>
          <a:bodyPr/>
          <a:lstStyle/>
          <a:p>
            <a:pPr>
              <a:defRPr/>
            </a:pPr>
            <a:r>
              <a:rPr lang="en-US" altLang="en-US"/>
              <a:t>Edinburgh Partners</a:t>
            </a:r>
            <a:endParaRPr lang="en-US" altLang="en-US" sz="1400">
              <a:latin typeface="Arial" pitchFamily="34" charset="0"/>
            </a:endParaRPr>
          </a:p>
        </p:txBody>
      </p:sp>
      <p:grpSp>
        <p:nvGrpSpPr>
          <p:cNvPr id="5" name="Group 9">
            <a:extLst>
              <a:ext uri="{FF2B5EF4-FFF2-40B4-BE49-F238E27FC236}">
                <a16:creationId xmlns:a16="http://schemas.microsoft.com/office/drawing/2014/main" id="{F1DB4379-A1E5-48C1-94A8-5DD1F4C08F43}"/>
              </a:ext>
            </a:extLst>
          </p:cNvPr>
          <p:cNvGrpSpPr>
            <a:grpSpLocks/>
          </p:cNvGrpSpPr>
          <p:nvPr/>
        </p:nvGrpSpPr>
        <p:grpSpPr bwMode="auto">
          <a:xfrm>
            <a:off x="701675" y="231775"/>
            <a:ext cx="8643938" cy="1055688"/>
            <a:chOff x="0" y="0"/>
            <a:chExt cx="10772" cy="1985"/>
          </a:xfrm>
        </p:grpSpPr>
        <p:sp>
          <p:nvSpPr>
            <p:cNvPr id="6" name="Rectangle 10">
              <a:extLst>
                <a:ext uri="{FF2B5EF4-FFF2-40B4-BE49-F238E27FC236}">
                  <a16:creationId xmlns:a16="http://schemas.microsoft.com/office/drawing/2014/main" id="{BCB9205A-16D9-4C42-BF20-809074A00B09}"/>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7" name="Rectangle 11">
              <a:extLst>
                <a:ext uri="{FF2B5EF4-FFF2-40B4-BE49-F238E27FC236}">
                  <a16:creationId xmlns:a16="http://schemas.microsoft.com/office/drawing/2014/main" id="{A0ED6450-DF4F-41D3-8565-B3679E38FC30}"/>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8" name="Rectangle 12">
              <a:extLst>
                <a:ext uri="{FF2B5EF4-FFF2-40B4-BE49-F238E27FC236}">
                  <a16:creationId xmlns:a16="http://schemas.microsoft.com/office/drawing/2014/main" id="{5F0E9F95-DF28-499F-9120-C8FAE1FE5AF2}"/>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9" name="Picture 13">
              <a:extLst>
                <a:ext uri="{FF2B5EF4-FFF2-40B4-BE49-F238E27FC236}">
                  <a16:creationId xmlns:a16="http://schemas.microsoft.com/office/drawing/2014/main" id="{B54D199B-5190-43DA-AFEE-B81398CF0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0AF09D66-30AD-418A-A93C-6015CA5FB2DF}"/>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graphicFrame>
        <p:nvGraphicFramePr>
          <p:cNvPr id="12" name="Chart 11">
            <a:extLst>
              <a:ext uri="{FF2B5EF4-FFF2-40B4-BE49-F238E27FC236}">
                <a16:creationId xmlns:a16="http://schemas.microsoft.com/office/drawing/2014/main" id="{C371344D-759A-41BA-8150-FF76045FC496}"/>
              </a:ext>
            </a:extLst>
          </p:cNvPr>
          <p:cNvGraphicFramePr>
            <a:graphicFrameLocks/>
          </p:cNvGraphicFramePr>
          <p:nvPr>
            <p:extLst>
              <p:ext uri="{D42A27DB-BD31-4B8C-83A1-F6EECF244321}">
                <p14:modId xmlns:p14="http://schemas.microsoft.com/office/powerpoint/2010/main" val="506449886"/>
              </p:ext>
            </p:extLst>
          </p:nvPr>
        </p:nvGraphicFramePr>
        <p:xfrm>
          <a:off x="1568624" y="1758084"/>
          <a:ext cx="6840760" cy="454711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A2DAB25B-EF60-4787-922E-9EF03EC08AAF}"/>
              </a:ext>
            </a:extLst>
          </p:cNvPr>
          <p:cNvSpPr txBox="1"/>
          <p:nvPr/>
        </p:nvSpPr>
        <p:spPr>
          <a:xfrm>
            <a:off x="3102099" y="404664"/>
            <a:ext cx="6000626" cy="461665"/>
          </a:xfrm>
          <a:prstGeom prst="rect">
            <a:avLst/>
          </a:prstGeom>
          <a:noFill/>
        </p:spPr>
        <p:txBody>
          <a:bodyPr wrap="square">
            <a:spAutoFit/>
          </a:bodyPr>
          <a:lstStyle/>
          <a:p>
            <a:pPr marL="0" indent="0" algn="just">
              <a:buClr>
                <a:srgbClr val="4A7729"/>
              </a:buClr>
              <a:buNone/>
              <a:defRPr/>
            </a:pPr>
            <a:r>
              <a:rPr lang="en-GB" sz="2400">
                <a:solidFill>
                  <a:schemeClr val="bg1"/>
                </a:solidFill>
              </a:rPr>
              <a:t>US the Biggest Market, also the Most Expensive</a:t>
            </a:r>
          </a:p>
        </p:txBody>
      </p:sp>
      <p:sp>
        <p:nvSpPr>
          <p:cNvPr id="13" name="TextBox 12">
            <a:extLst>
              <a:ext uri="{FF2B5EF4-FFF2-40B4-BE49-F238E27FC236}">
                <a16:creationId xmlns:a16="http://schemas.microsoft.com/office/drawing/2014/main" id="{EAFD644F-AE58-4F7E-9F6F-C8B14F9BEB48}"/>
              </a:ext>
            </a:extLst>
          </p:cNvPr>
          <p:cNvSpPr txBox="1"/>
          <p:nvPr/>
        </p:nvSpPr>
        <p:spPr>
          <a:xfrm>
            <a:off x="928767" y="1368885"/>
            <a:ext cx="5896441" cy="307777"/>
          </a:xfrm>
          <a:prstGeom prst="rect">
            <a:avLst/>
          </a:prstGeom>
          <a:noFill/>
        </p:spPr>
        <p:txBody>
          <a:bodyPr wrap="square" rtlCol="0">
            <a:spAutoFit/>
          </a:bodyPr>
          <a:lstStyle/>
          <a:p>
            <a:r>
              <a:rPr lang="en-GB" sz="1400"/>
              <a:t>Geographical Analysis of Assets (%)</a:t>
            </a:r>
          </a:p>
        </p:txBody>
      </p:sp>
      <p:sp>
        <p:nvSpPr>
          <p:cNvPr id="15" name="TextBox 14">
            <a:extLst>
              <a:ext uri="{FF2B5EF4-FFF2-40B4-BE49-F238E27FC236}">
                <a16:creationId xmlns:a16="http://schemas.microsoft.com/office/drawing/2014/main" id="{06D9D3E8-ED97-4D78-BE37-BCC825D92F54}"/>
              </a:ext>
            </a:extLst>
          </p:cNvPr>
          <p:cNvSpPr txBox="1"/>
          <p:nvPr/>
        </p:nvSpPr>
        <p:spPr>
          <a:xfrm>
            <a:off x="4325113" y="6297590"/>
            <a:ext cx="4953000" cy="276999"/>
          </a:xfrm>
          <a:prstGeom prst="rect">
            <a:avLst/>
          </a:prstGeom>
          <a:noFill/>
        </p:spPr>
        <p:txBody>
          <a:bodyPr wrap="square">
            <a:spAutoFit/>
          </a:bodyPr>
          <a:lstStyle/>
          <a:p>
            <a:pPr algn="r" eaLnBrk="1" hangingPunct="1">
              <a:spcBef>
                <a:spcPct val="50000"/>
              </a:spcBef>
              <a:buFontTx/>
              <a:buNone/>
            </a:pPr>
            <a:r>
              <a:rPr lang="en-GB" altLang="en-US" sz="1200"/>
              <a:t>Source: Edinburgh Partners Global Opportunities Trust plc, as at 31 Mar 21</a:t>
            </a:r>
          </a:p>
        </p:txBody>
      </p:sp>
    </p:spTree>
    <p:extLst>
      <p:ext uri="{BB962C8B-B14F-4D97-AF65-F5344CB8AC3E}">
        <p14:creationId xmlns:p14="http://schemas.microsoft.com/office/powerpoint/2010/main" val="1292478867"/>
      </p:ext>
    </p:extLst>
  </p:cSld>
  <p:clrMapOvr>
    <a:masterClrMapping/>
  </p:clrMapOvr>
  <mc:AlternateContent xmlns:mc="http://schemas.openxmlformats.org/markup-compatibility/2006" xmlns:p14="http://schemas.microsoft.com/office/powerpoint/2010/main">
    <mc:Choice Requires="p14">
      <p:transition spd="slow" p14:dur="2000" advTm="51420"/>
    </mc:Choice>
    <mc:Fallback xmlns="">
      <p:transition spd="slow" advTm="5142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9312-4012-4D11-B590-2EC560B24C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44FC7F4-7009-4FA2-B062-C432040D50CD}"/>
              </a:ext>
            </a:extLst>
          </p:cNvPr>
          <p:cNvSpPr>
            <a:spLocks noGrp="1"/>
          </p:cNvSpPr>
          <p:nvPr>
            <p:ph idx="1"/>
          </p:nvPr>
        </p:nvSpPr>
        <p:spPr>
          <a:xfrm>
            <a:off x="742950" y="1408721"/>
            <a:ext cx="8420100" cy="4687279"/>
          </a:xfrm>
        </p:spPr>
        <p:txBody>
          <a:bodyPr/>
          <a:lstStyle/>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a:p>
            <a:pPr marL="0" indent="0" algn="just">
              <a:buClr>
                <a:srgbClr val="4A7729"/>
              </a:buClr>
              <a:buNone/>
              <a:defRPr/>
            </a:pPr>
            <a:endParaRPr lang="en-GB" kern="1200">
              <a:solidFill>
                <a:srgbClr val="000000"/>
              </a:solidFill>
              <a:latin typeface="Arial" panose="020B0604020202020204" pitchFamily="34" charset="0"/>
              <a:ea typeface="Osaka" charset="-128"/>
              <a:cs typeface="Arial" panose="020B0604020202020204" pitchFamily="34" charset="0"/>
            </a:endParaRPr>
          </a:p>
        </p:txBody>
      </p:sp>
      <p:sp>
        <p:nvSpPr>
          <p:cNvPr id="4" name="Footer Placeholder 3">
            <a:extLst>
              <a:ext uri="{FF2B5EF4-FFF2-40B4-BE49-F238E27FC236}">
                <a16:creationId xmlns:a16="http://schemas.microsoft.com/office/drawing/2014/main" id="{2956C64A-28DD-49C5-B860-78F9B7C52FDD}"/>
              </a:ext>
            </a:extLst>
          </p:cNvPr>
          <p:cNvSpPr>
            <a:spLocks noGrp="1"/>
          </p:cNvSpPr>
          <p:nvPr>
            <p:ph type="ftr" sz="quarter" idx="10"/>
          </p:nvPr>
        </p:nvSpPr>
        <p:spPr/>
        <p:txBody>
          <a:bodyPr/>
          <a:lstStyle/>
          <a:p>
            <a:pPr>
              <a:defRPr/>
            </a:pPr>
            <a:r>
              <a:rPr lang="en-US" altLang="en-US"/>
              <a:t>Edinburgh Partners</a:t>
            </a:r>
            <a:endParaRPr lang="en-US" altLang="en-US" sz="1400">
              <a:latin typeface="Arial" pitchFamily="34" charset="0"/>
            </a:endParaRPr>
          </a:p>
        </p:txBody>
      </p:sp>
      <p:grpSp>
        <p:nvGrpSpPr>
          <p:cNvPr id="5" name="Group 9">
            <a:extLst>
              <a:ext uri="{FF2B5EF4-FFF2-40B4-BE49-F238E27FC236}">
                <a16:creationId xmlns:a16="http://schemas.microsoft.com/office/drawing/2014/main" id="{F1DB4379-A1E5-48C1-94A8-5DD1F4C08F43}"/>
              </a:ext>
            </a:extLst>
          </p:cNvPr>
          <p:cNvGrpSpPr>
            <a:grpSpLocks/>
          </p:cNvGrpSpPr>
          <p:nvPr/>
        </p:nvGrpSpPr>
        <p:grpSpPr bwMode="auto">
          <a:xfrm>
            <a:off x="701675" y="231775"/>
            <a:ext cx="8643938" cy="1055688"/>
            <a:chOff x="0" y="0"/>
            <a:chExt cx="10772" cy="1985"/>
          </a:xfrm>
        </p:grpSpPr>
        <p:sp>
          <p:nvSpPr>
            <p:cNvPr id="6" name="Rectangle 10">
              <a:extLst>
                <a:ext uri="{FF2B5EF4-FFF2-40B4-BE49-F238E27FC236}">
                  <a16:creationId xmlns:a16="http://schemas.microsoft.com/office/drawing/2014/main" id="{BCB9205A-16D9-4C42-BF20-809074A00B09}"/>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7" name="Rectangle 11">
              <a:extLst>
                <a:ext uri="{FF2B5EF4-FFF2-40B4-BE49-F238E27FC236}">
                  <a16:creationId xmlns:a16="http://schemas.microsoft.com/office/drawing/2014/main" id="{A0ED6450-DF4F-41D3-8565-B3679E38FC30}"/>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8" name="Rectangle 12">
              <a:extLst>
                <a:ext uri="{FF2B5EF4-FFF2-40B4-BE49-F238E27FC236}">
                  <a16:creationId xmlns:a16="http://schemas.microsoft.com/office/drawing/2014/main" id="{5F0E9F95-DF28-499F-9120-C8FAE1FE5AF2}"/>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9" name="Picture 13">
              <a:extLst>
                <a:ext uri="{FF2B5EF4-FFF2-40B4-BE49-F238E27FC236}">
                  <a16:creationId xmlns:a16="http://schemas.microsoft.com/office/drawing/2014/main" id="{B54D199B-5190-43DA-AFEE-B81398CF0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0AF09D66-30AD-418A-A93C-6015CA5FB2DF}"/>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pic>
        <p:nvPicPr>
          <p:cNvPr id="13" name="Content Placeholder 4">
            <a:extLst>
              <a:ext uri="{FF2B5EF4-FFF2-40B4-BE49-F238E27FC236}">
                <a16:creationId xmlns:a16="http://schemas.microsoft.com/office/drawing/2014/main" id="{A204B221-64E3-424B-8E10-347A90C70313}"/>
              </a:ext>
            </a:extLst>
          </p:cNvPr>
          <p:cNvPicPr>
            <a:picLocks noChangeAspect="1"/>
          </p:cNvPicPr>
          <p:nvPr/>
        </p:nvPicPr>
        <p:blipFill>
          <a:blip r:embed="rId3"/>
          <a:stretch>
            <a:fillRect/>
          </a:stretch>
        </p:blipFill>
        <p:spPr bwMode="auto">
          <a:xfrm>
            <a:off x="803276" y="2060848"/>
            <a:ext cx="8542338" cy="3385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CE8F3751-5AE2-4970-A858-83E3991A50FF}"/>
              </a:ext>
            </a:extLst>
          </p:cNvPr>
          <p:cNvSpPr txBox="1"/>
          <p:nvPr/>
        </p:nvSpPr>
        <p:spPr>
          <a:xfrm>
            <a:off x="4325113" y="6297590"/>
            <a:ext cx="4953000" cy="276999"/>
          </a:xfrm>
          <a:prstGeom prst="rect">
            <a:avLst/>
          </a:prstGeom>
          <a:noFill/>
        </p:spPr>
        <p:txBody>
          <a:bodyPr wrap="square">
            <a:spAutoFit/>
          </a:bodyPr>
          <a:lstStyle/>
          <a:p>
            <a:pPr algn="r" eaLnBrk="1" hangingPunct="1">
              <a:spcBef>
                <a:spcPct val="50000"/>
              </a:spcBef>
              <a:buFontTx/>
              <a:buNone/>
            </a:pPr>
            <a:r>
              <a:rPr lang="en-GB" altLang="en-US" sz="1200"/>
              <a:t>Source: Edinburgh Partners Global Opportunities Trust plc, as at 31 </a:t>
            </a:r>
            <a:r>
              <a:rPr lang="en-GB" altLang="en-US"/>
              <a:t>Dec</a:t>
            </a:r>
            <a:r>
              <a:rPr lang="en-GB" altLang="en-US" sz="1200"/>
              <a:t> 20</a:t>
            </a:r>
          </a:p>
        </p:txBody>
      </p:sp>
      <p:sp>
        <p:nvSpPr>
          <p:cNvPr id="15" name="TextBox 14">
            <a:extLst>
              <a:ext uri="{FF2B5EF4-FFF2-40B4-BE49-F238E27FC236}">
                <a16:creationId xmlns:a16="http://schemas.microsoft.com/office/drawing/2014/main" id="{2DFF6E11-8B43-4EC2-B3F2-16FC965E4867}"/>
              </a:ext>
            </a:extLst>
          </p:cNvPr>
          <p:cNvSpPr txBox="1"/>
          <p:nvPr/>
        </p:nvSpPr>
        <p:spPr>
          <a:xfrm>
            <a:off x="3092468" y="489406"/>
            <a:ext cx="6019873" cy="492443"/>
          </a:xfrm>
          <a:prstGeom prst="rect">
            <a:avLst/>
          </a:prstGeom>
          <a:noFill/>
        </p:spPr>
        <p:txBody>
          <a:bodyPr wrap="square">
            <a:spAutoFit/>
          </a:bodyPr>
          <a:lstStyle/>
          <a:p>
            <a:pPr marL="0" indent="0" algn="just">
              <a:buClr>
                <a:srgbClr val="4A7729"/>
              </a:buClr>
              <a:buNone/>
              <a:defRPr/>
            </a:pPr>
            <a:r>
              <a:rPr lang="en-GB" sz="2600">
                <a:solidFill>
                  <a:schemeClr val="bg1"/>
                </a:solidFill>
              </a:rPr>
              <a:t>Portfolio Valuation Highest Since Inception</a:t>
            </a:r>
          </a:p>
        </p:txBody>
      </p:sp>
    </p:spTree>
    <p:extLst>
      <p:ext uri="{BB962C8B-B14F-4D97-AF65-F5344CB8AC3E}">
        <p14:creationId xmlns:p14="http://schemas.microsoft.com/office/powerpoint/2010/main" val="2864920925"/>
      </p:ext>
    </p:extLst>
  </p:cSld>
  <p:clrMapOvr>
    <a:masterClrMapping/>
  </p:clrMapOvr>
  <mc:AlternateContent xmlns:mc="http://schemas.openxmlformats.org/markup-compatibility/2006" xmlns:p14="http://schemas.microsoft.com/office/powerpoint/2010/main">
    <mc:Choice Requires="p14">
      <p:transition spd="slow" p14:dur="2000" advTm="83143"/>
    </mc:Choice>
    <mc:Fallback xmlns="">
      <p:transition spd="slow" advTm="8314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9312-4012-4D11-B590-2EC560B24C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44FC7F4-7009-4FA2-B062-C432040D50CD}"/>
              </a:ext>
            </a:extLst>
          </p:cNvPr>
          <p:cNvSpPr>
            <a:spLocks noGrp="1"/>
          </p:cNvSpPr>
          <p:nvPr>
            <p:ph idx="1"/>
          </p:nvPr>
        </p:nvSpPr>
        <p:spPr>
          <a:xfrm>
            <a:off x="742950" y="1408721"/>
            <a:ext cx="8420100" cy="4687279"/>
          </a:xfrm>
        </p:spPr>
        <p:txBody>
          <a:bodyPr/>
          <a:lstStyle/>
          <a:p>
            <a:pPr marL="0" indent="0">
              <a:buClr>
                <a:srgbClr val="4A7729"/>
              </a:buClr>
              <a:buFont typeface="Wingdings" panose="05000000000000000000" pitchFamily="2" charset="2"/>
              <a:buNone/>
              <a:defRPr/>
            </a:pPr>
            <a:endParaRPr lang="en-GB" sz="1600" kern="1200">
              <a:solidFill>
                <a:srgbClr val="000000"/>
              </a:solidFill>
              <a:latin typeface="+mj-lt"/>
              <a:ea typeface="Osaka" charset="-128"/>
              <a:cs typeface="Arial" panose="020B0604020202020204" pitchFamily="34" charset="0"/>
            </a:endParaRPr>
          </a:p>
          <a:p>
            <a:pPr>
              <a:buClr>
                <a:srgbClr val="4A7729"/>
              </a:buClr>
              <a:defRPr/>
            </a:pPr>
            <a:r>
              <a:rPr lang="en-GB"/>
              <a:t>The starting point is that, at best, asset markets are fully valued on almost all historic metrics, unless one believes that interest rate suppression is now a permanently embedded feature of the global economy</a:t>
            </a:r>
          </a:p>
          <a:p>
            <a:pPr>
              <a:buClr>
                <a:srgbClr val="4A7729"/>
              </a:buClr>
              <a:defRPr/>
            </a:pPr>
            <a:endParaRPr lang="en-GB" altLang="en-US"/>
          </a:p>
          <a:p>
            <a:pPr>
              <a:buClr>
                <a:srgbClr val="4A7729"/>
              </a:buClr>
              <a:defRPr/>
            </a:pPr>
            <a:r>
              <a:rPr lang="en-GB"/>
              <a:t>The consequence is that markets have risen on the back of an economy underpinned by debt. This has now reached levels that would previously have caused concerns over stability and a need to show markets an exit path</a:t>
            </a:r>
          </a:p>
          <a:p>
            <a:pPr>
              <a:buClr>
                <a:srgbClr val="4A7729"/>
              </a:buClr>
              <a:defRPr/>
            </a:pPr>
            <a:endParaRPr lang="en-GB" altLang="en-US"/>
          </a:p>
          <a:p>
            <a:pPr>
              <a:buClr>
                <a:srgbClr val="4A7729"/>
              </a:buClr>
              <a:defRPr/>
            </a:pPr>
            <a:r>
              <a:rPr lang="en-GB"/>
              <a:t>However, far from pushing for an exit path, markets are demanding ever more support. This seems to be the premise upon which markets are now operating; with the pressures of relative performance pushing most participants into some form of acquiescence rather than observation of valuation considerations</a:t>
            </a:r>
          </a:p>
          <a:p>
            <a:pPr>
              <a:buClr>
                <a:srgbClr val="4A7729"/>
              </a:buClr>
              <a:defRPr/>
            </a:pPr>
            <a:endParaRPr lang="en-GB" altLang="en-US"/>
          </a:p>
          <a:p>
            <a:pPr>
              <a:buClr>
                <a:srgbClr val="4A7729"/>
              </a:buClr>
              <a:defRPr/>
            </a:pPr>
            <a:r>
              <a:rPr lang="en-GB"/>
              <a:t>Our portfolio therefore remains defensive and focused on companies in which we have a degree of confidence in their earnings prospects and the valuations are still reasonable</a:t>
            </a:r>
          </a:p>
          <a:p>
            <a:pPr>
              <a:buClr>
                <a:srgbClr val="4A7729"/>
              </a:buClr>
              <a:defRPr/>
            </a:pPr>
            <a:endParaRPr lang="en-GB" altLang="en-US"/>
          </a:p>
          <a:p>
            <a:pPr>
              <a:buClr>
                <a:srgbClr val="4A7729"/>
              </a:buClr>
              <a:defRPr/>
            </a:pPr>
            <a:r>
              <a:rPr lang="en-GB"/>
              <a:t>We are not finding significant value in the cyclical sectors, and the growth areas have been overvalued for some considerable time</a:t>
            </a:r>
          </a:p>
          <a:p>
            <a:pPr>
              <a:buClr>
                <a:srgbClr val="4A7729"/>
              </a:buClr>
              <a:defRPr/>
            </a:pPr>
            <a:endParaRPr lang="en-GB" altLang="en-US"/>
          </a:p>
          <a:p>
            <a:pPr>
              <a:buClr>
                <a:srgbClr val="4A7729"/>
              </a:buClr>
              <a:defRPr/>
            </a:pPr>
            <a:r>
              <a:rPr lang="en-GB"/>
              <a:t>Where we identify market dislocations and opportunities present themselves, we will continue to initiate positions as we did during the market shock last year, but this will remain contingent upon valuation</a:t>
            </a:r>
            <a:endParaRPr lang="en-GB" altLang="en-US"/>
          </a:p>
          <a:p>
            <a:pPr algn="just">
              <a:buClr>
                <a:srgbClr val="4A7729"/>
              </a:buClr>
              <a:defRPr/>
            </a:pPr>
            <a:endParaRPr lang="en-GB" kern="1200">
              <a:solidFill>
                <a:srgbClr val="000000"/>
              </a:solidFill>
              <a:latin typeface="Arial" panose="020B0604020202020204" pitchFamily="34" charset="0"/>
              <a:ea typeface="Osaka" charset="-128"/>
              <a:cs typeface="Arial" panose="020B0604020202020204" pitchFamily="34" charset="0"/>
            </a:endParaRPr>
          </a:p>
        </p:txBody>
      </p:sp>
      <p:sp>
        <p:nvSpPr>
          <p:cNvPr id="4" name="Footer Placeholder 3">
            <a:extLst>
              <a:ext uri="{FF2B5EF4-FFF2-40B4-BE49-F238E27FC236}">
                <a16:creationId xmlns:a16="http://schemas.microsoft.com/office/drawing/2014/main" id="{2956C64A-28DD-49C5-B860-78F9B7C52FDD}"/>
              </a:ext>
            </a:extLst>
          </p:cNvPr>
          <p:cNvSpPr>
            <a:spLocks noGrp="1"/>
          </p:cNvSpPr>
          <p:nvPr>
            <p:ph type="ftr" sz="quarter" idx="10"/>
          </p:nvPr>
        </p:nvSpPr>
        <p:spPr/>
        <p:txBody>
          <a:bodyPr/>
          <a:lstStyle/>
          <a:p>
            <a:pPr>
              <a:defRPr/>
            </a:pPr>
            <a:r>
              <a:rPr lang="en-US" altLang="en-US"/>
              <a:t>Edinburgh Partners</a:t>
            </a:r>
            <a:endParaRPr lang="en-US" altLang="en-US" sz="1400">
              <a:latin typeface="Arial" pitchFamily="34" charset="0"/>
            </a:endParaRPr>
          </a:p>
        </p:txBody>
      </p:sp>
      <p:grpSp>
        <p:nvGrpSpPr>
          <p:cNvPr id="5" name="Group 9">
            <a:extLst>
              <a:ext uri="{FF2B5EF4-FFF2-40B4-BE49-F238E27FC236}">
                <a16:creationId xmlns:a16="http://schemas.microsoft.com/office/drawing/2014/main" id="{F1DB4379-A1E5-48C1-94A8-5DD1F4C08F43}"/>
              </a:ext>
            </a:extLst>
          </p:cNvPr>
          <p:cNvGrpSpPr>
            <a:grpSpLocks/>
          </p:cNvGrpSpPr>
          <p:nvPr/>
        </p:nvGrpSpPr>
        <p:grpSpPr bwMode="auto">
          <a:xfrm>
            <a:off x="701675" y="231775"/>
            <a:ext cx="8643938" cy="1055688"/>
            <a:chOff x="0" y="0"/>
            <a:chExt cx="10772" cy="1985"/>
          </a:xfrm>
        </p:grpSpPr>
        <p:sp>
          <p:nvSpPr>
            <p:cNvPr id="6" name="Rectangle 10">
              <a:extLst>
                <a:ext uri="{FF2B5EF4-FFF2-40B4-BE49-F238E27FC236}">
                  <a16:creationId xmlns:a16="http://schemas.microsoft.com/office/drawing/2014/main" id="{BCB9205A-16D9-4C42-BF20-809074A00B09}"/>
                </a:ext>
              </a:extLst>
            </p:cNvPr>
            <p:cNvSpPr>
              <a:spLocks noChangeArrowheads="1"/>
            </p:cNvSpPr>
            <p:nvPr/>
          </p:nvSpPr>
          <p:spPr bwMode="auto">
            <a:xfrm>
              <a:off x="0" y="228"/>
              <a:ext cx="10772" cy="1757"/>
            </a:xfrm>
            <a:prstGeom prst="rect">
              <a:avLst/>
            </a:prstGeom>
            <a:solidFill>
              <a:srgbClr val="A5A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7" name="Rectangle 11">
              <a:extLst>
                <a:ext uri="{FF2B5EF4-FFF2-40B4-BE49-F238E27FC236}">
                  <a16:creationId xmlns:a16="http://schemas.microsoft.com/office/drawing/2014/main" id="{A0ED6450-DF4F-41D3-8565-B3679E38FC30}"/>
                </a:ext>
              </a:extLst>
            </p:cNvPr>
            <p:cNvSpPr>
              <a:spLocks noChangeArrowheads="1"/>
            </p:cNvSpPr>
            <p:nvPr/>
          </p:nvSpPr>
          <p:spPr bwMode="auto">
            <a:xfrm>
              <a:off x="0" y="0"/>
              <a:ext cx="10714" cy="192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sp>
          <p:nvSpPr>
            <p:cNvPr id="8" name="Rectangle 12">
              <a:extLst>
                <a:ext uri="{FF2B5EF4-FFF2-40B4-BE49-F238E27FC236}">
                  <a16:creationId xmlns:a16="http://schemas.microsoft.com/office/drawing/2014/main" id="{5F0E9F95-DF28-499F-9120-C8FAE1FE5AF2}"/>
                </a:ext>
              </a:extLst>
            </p:cNvPr>
            <p:cNvSpPr>
              <a:spLocks noChangeArrowheads="1"/>
            </p:cNvSpPr>
            <p:nvPr/>
          </p:nvSpPr>
          <p:spPr bwMode="auto">
            <a:xfrm>
              <a:off x="112" y="115"/>
              <a:ext cx="10488" cy="1757"/>
            </a:xfrm>
            <a:prstGeom prst="rect">
              <a:avLst/>
            </a:prstGeom>
            <a:solidFill>
              <a:srgbClr val="7A9A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endParaRPr lang="en-GB" altLang="en-US"/>
            </a:p>
          </p:txBody>
        </p:sp>
        <p:pic>
          <p:nvPicPr>
            <p:cNvPr id="9" name="Picture 13">
              <a:extLst>
                <a:ext uri="{FF2B5EF4-FFF2-40B4-BE49-F238E27FC236}">
                  <a16:creationId xmlns:a16="http://schemas.microsoft.com/office/drawing/2014/main" id="{B54D199B-5190-43DA-AFEE-B81398CF0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 y="283"/>
              <a:ext cx="2552"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0AF09D66-30AD-418A-A93C-6015CA5FB2DF}"/>
                </a:ext>
              </a:extLst>
            </p:cNvPr>
            <p:cNvSpPr txBox="1">
              <a:spLocks noChangeArrowheads="1"/>
            </p:cNvSpPr>
            <p:nvPr/>
          </p:nvSpPr>
          <p:spPr bwMode="auto">
            <a:xfrm>
              <a:off x="8990" y="319"/>
              <a:ext cx="145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Gill Sans MT Light" panose="020B0302020104020203" pitchFamily="34" charset="0"/>
                  <a:ea typeface="ヒラギノ角ゴ Pro W3" charset="-128"/>
                </a:defRPr>
              </a:lvl1pPr>
              <a:lvl2pPr marL="742950" indent="-285750">
                <a:defRPr sz="1200">
                  <a:solidFill>
                    <a:schemeClr val="tx1"/>
                  </a:solidFill>
                  <a:latin typeface="Gill Sans MT Light" panose="020B0302020104020203" pitchFamily="34" charset="0"/>
                  <a:ea typeface="ヒラギノ角ゴ Pro W3" charset="-128"/>
                </a:defRPr>
              </a:lvl2pPr>
              <a:lvl3pPr marL="1143000" indent="-228600">
                <a:defRPr sz="1200">
                  <a:solidFill>
                    <a:schemeClr val="tx1"/>
                  </a:solidFill>
                  <a:latin typeface="Gill Sans MT Light" panose="020B0302020104020203" pitchFamily="34" charset="0"/>
                  <a:ea typeface="ヒラギノ角ゴ Pro W3" charset="-128"/>
                </a:defRPr>
              </a:lvl3pPr>
              <a:lvl4pPr marL="1600200" indent="-228600">
                <a:defRPr sz="1200">
                  <a:solidFill>
                    <a:schemeClr val="tx1"/>
                  </a:solidFill>
                  <a:latin typeface="Gill Sans MT Light" panose="020B0302020104020203" pitchFamily="34" charset="0"/>
                  <a:ea typeface="ヒラギノ角ゴ Pro W3" charset="-128"/>
                </a:defRPr>
              </a:lvl4pPr>
              <a:lvl5pPr marL="2057400" indent="-228600">
                <a:defRPr sz="1200">
                  <a:solidFill>
                    <a:schemeClr val="tx1"/>
                  </a:solidFill>
                  <a:latin typeface="Gill Sans MT Light" panose="020B0302020104020203" pitchFamily="34" charset="0"/>
                  <a:ea typeface="ヒラギノ角ゴ Pro W3" charset="-128"/>
                </a:defRPr>
              </a:lvl5pPr>
              <a:lvl6pPr marL="25146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6pPr>
              <a:lvl7pPr marL="29718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7pPr>
              <a:lvl8pPr marL="34290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8pPr>
              <a:lvl9pPr marL="3886200" indent="-228600" eaLnBrk="0" fontAlgn="base" hangingPunct="0">
                <a:spcBef>
                  <a:spcPct val="0"/>
                </a:spcBef>
                <a:spcAft>
                  <a:spcPct val="0"/>
                </a:spcAft>
                <a:defRPr sz="1200">
                  <a:solidFill>
                    <a:schemeClr val="tx1"/>
                  </a:solidFill>
                  <a:latin typeface="Gill Sans MT Light" panose="020B0302020104020203" pitchFamily="34" charset="0"/>
                  <a:ea typeface="ヒラギノ角ゴ Pro W3" charset="-128"/>
                </a:defRPr>
              </a:lvl9pPr>
            </a:lstStyle>
            <a:p>
              <a:pPr>
                <a:lnSpc>
                  <a:spcPts val="875"/>
                </a:lnSpc>
              </a:pPr>
              <a:r>
                <a:rPr lang="en-US" altLang="en-US" sz="900" b="1">
                  <a:latin typeface="Arial" panose="020B0604020202020204" pitchFamily="34" charset="0"/>
                </a:rPr>
                <a:t> </a:t>
              </a:r>
              <a:endParaRPr lang="en-GB" altLang="en-US" sz="1100">
                <a:latin typeface="Arial Black" panose="020B0A04020102020204" pitchFamily="34" charset="0"/>
              </a:endParaRPr>
            </a:p>
          </p:txBody>
        </p:sp>
      </p:grpSp>
      <p:sp>
        <p:nvSpPr>
          <p:cNvPr id="12" name="TextBox 11">
            <a:extLst>
              <a:ext uri="{FF2B5EF4-FFF2-40B4-BE49-F238E27FC236}">
                <a16:creationId xmlns:a16="http://schemas.microsoft.com/office/drawing/2014/main" id="{72903057-D261-4234-87F1-F20A8F5C8253}"/>
              </a:ext>
            </a:extLst>
          </p:cNvPr>
          <p:cNvSpPr txBox="1"/>
          <p:nvPr/>
        </p:nvSpPr>
        <p:spPr>
          <a:xfrm>
            <a:off x="3872880" y="497160"/>
            <a:ext cx="4953000" cy="523220"/>
          </a:xfrm>
          <a:prstGeom prst="rect">
            <a:avLst/>
          </a:prstGeom>
          <a:noFill/>
        </p:spPr>
        <p:txBody>
          <a:bodyPr wrap="square">
            <a:spAutoFit/>
          </a:bodyPr>
          <a:lstStyle/>
          <a:p>
            <a:pPr marL="0" indent="0">
              <a:buClr>
                <a:srgbClr val="4A7729"/>
              </a:buClr>
              <a:buFont typeface="Wingdings" panose="05000000000000000000" pitchFamily="2" charset="2"/>
              <a:buNone/>
              <a:defRPr/>
            </a:pPr>
            <a:r>
              <a:rPr lang="en-GB" sz="2800" kern="1200">
                <a:solidFill>
                  <a:schemeClr val="bg1"/>
                </a:solidFill>
                <a:latin typeface="+mj-lt"/>
                <a:ea typeface="Osaka" charset="-128"/>
                <a:cs typeface="Arial" panose="020B0604020202020204" pitchFamily="34" charset="0"/>
              </a:rPr>
              <a:t>            Outlook for 2021</a:t>
            </a:r>
          </a:p>
        </p:txBody>
      </p:sp>
    </p:spTree>
    <p:extLst>
      <p:ext uri="{BB962C8B-B14F-4D97-AF65-F5344CB8AC3E}">
        <p14:creationId xmlns:p14="http://schemas.microsoft.com/office/powerpoint/2010/main" val="3830258554"/>
      </p:ext>
    </p:extLst>
  </p:cSld>
  <p:clrMapOvr>
    <a:masterClrMapping/>
  </p:clrMapOvr>
  <mc:AlternateContent xmlns:mc="http://schemas.openxmlformats.org/markup-compatibility/2006" xmlns:p14="http://schemas.microsoft.com/office/powerpoint/2010/main">
    <mc:Choice Requires="p14">
      <p:transition spd="slow" p14:dur="2000" advTm="169637"/>
    </mc:Choice>
    <mc:Fallback xmlns="">
      <p:transition spd="slow" advTm="169637"/>
    </mc:Fallback>
  </mc:AlternateContent>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ill Sans MT Light"/>
        <a:ea typeface="Osaka"/>
        <a:cs typeface=""/>
      </a:majorFont>
      <a:minorFont>
        <a:latin typeface="Gill Sans MT Light"/>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Gill Sans MT Light" pitchFamily="34"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Gill Sans MT Light" pitchFamily="34" charset="0"/>
            <a:ea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ill Sans MT Light"/>
        <a:ea typeface="Osaka"/>
        <a:cs typeface=""/>
      </a:majorFont>
      <a:minorFont>
        <a:latin typeface="Gill Sans MT Light"/>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003366"/>
          </a:buClr>
          <a:buSzTx/>
          <a:buFont typeface="Wingdings" pitchFamily="2" charset="2"/>
          <a:buNone/>
          <a:tabLst/>
          <a:defRPr kumimoji="0" lang="en-US" altLang="en-US" sz="1300" b="0" i="0" u="none" strike="noStrike" cap="none" normalizeH="0" baseline="0" smtClean="0">
            <a:ln>
              <a:noFill/>
            </a:ln>
            <a:solidFill>
              <a:schemeClr val="tx1"/>
            </a:solidFill>
            <a:effectLst/>
            <a:latin typeface="Gill Sans MT Light" pitchFamily="34" charset="0"/>
            <a:ea typeface="Osaka"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003366"/>
          </a:buClr>
          <a:buSzTx/>
          <a:buFont typeface="Wingdings" pitchFamily="2" charset="2"/>
          <a:buNone/>
          <a:tabLst/>
          <a:defRPr kumimoji="0" lang="en-US" altLang="en-US" sz="1300" b="0" i="0" u="none" strike="noStrike" cap="none" normalizeH="0" baseline="0" smtClean="0">
            <a:ln>
              <a:noFill/>
            </a:ln>
            <a:solidFill>
              <a:schemeClr val="tx1"/>
            </a:solidFill>
            <a:effectLst/>
            <a:latin typeface="Gill Sans MT Light" pitchFamily="34" charset="0"/>
            <a:ea typeface="Osaka"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EE43D4C23EF64AA0B86B8064B3DFEF" ma:contentTypeVersion="2" ma:contentTypeDescription="Create a new document." ma:contentTypeScope="" ma:versionID="c261c1be86767bb85e46ec3dca0f4849">
  <xsd:schema xmlns:xsd="http://www.w3.org/2001/XMLSchema" xmlns:xs="http://www.w3.org/2001/XMLSchema" xmlns:p="http://schemas.microsoft.com/office/2006/metadata/properties" xmlns:ns2="f80d83b0-19ac-4fe4-979e-fdd6d9afe990" targetNamespace="http://schemas.microsoft.com/office/2006/metadata/properties" ma:root="true" ma:fieldsID="86844f038047382d6da2d9b65d4cdd48" ns2:_="">
    <xsd:import namespace="f80d83b0-19ac-4fe4-979e-fdd6d9afe99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0d83b0-19ac-4fe4-979e-fdd6d9afe9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4404D8-A9CF-453B-94A5-0D4E27E648D5}">
  <ds:schemaRefs>
    <ds:schemaRef ds:uri="f80d83b0-19ac-4fe4-979e-fdd6d9afe9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5FBDA85-1AAD-4BCF-8A59-D59438D8690B}">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f80d83b0-19ac-4fe4-979e-fdd6d9afe990"/>
    <ds:schemaRef ds:uri="http://www.w3.org/XML/1998/namespace"/>
    <ds:schemaRef ds:uri="http://purl.org/dc/elements/1.1/"/>
  </ds:schemaRefs>
</ds:datastoreItem>
</file>

<file path=customXml/itemProps3.xml><?xml version="1.0" encoding="utf-8"?>
<ds:datastoreItem xmlns:ds="http://schemas.openxmlformats.org/officeDocument/2006/customXml" ds:itemID="{90F5199A-1594-4835-8CBD-9A17F28992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2004:Templates:Presentations:Designs:Blank Presentation</Template>
  <TotalTime>44</TotalTime>
  <Words>1283</Words>
  <Application>Microsoft Office PowerPoint</Application>
  <PresentationFormat>A4 Paper (210x297 mm)</PresentationFormat>
  <Paragraphs>202</Paragraphs>
  <Slides>24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Arial Black</vt:lpstr>
      <vt:lpstr>Baskerville Old Face</vt:lpstr>
      <vt:lpstr>Calibri</vt:lpstr>
      <vt:lpstr>Georgia</vt:lpstr>
      <vt:lpstr>Gill Sans MT Light</vt:lpstr>
      <vt:lpstr>Wingdings</vt:lpstr>
      <vt:lpstr>Blank Presentation</vt:lpstr>
      <vt:lpstr>7_Blank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Most Notable Transactions in Quarter 3 &amp; 4 2020  - Buys</vt:lpstr>
      <vt:lpstr>PowerPoint Presentation</vt:lpstr>
    </vt:vector>
  </TitlesOfParts>
  <Company>Family Advertising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Family Advertising</dc:creator>
  <cp:lastModifiedBy>Rogers, Mairi</cp:lastModifiedBy>
  <cp:revision>8</cp:revision>
  <cp:lastPrinted>2020-03-06T14:15:07Z</cp:lastPrinted>
  <dcterms:created xsi:type="dcterms:W3CDTF">2012-05-08T14:51:05Z</dcterms:created>
  <dcterms:modified xsi:type="dcterms:W3CDTF">2021-05-12T08:39:45Z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0x0101002AEE43D4C23EF64AA0B86B8064B3DFEF</vt:lpwstr>
  </property>
</Properties>
</file>